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257" r:id="rId3"/>
    <p:sldId id="258" r:id="rId4"/>
    <p:sldId id="260" r:id="rId5"/>
    <p:sldId id="266" r:id="rId6"/>
    <p:sldId id="299" r:id="rId7"/>
    <p:sldId id="283" r:id="rId8"/>
    <p:sldId id="301" r:id="rId9"/>
    <p:sldId id="293" r:id="rId10"/>
    <p:sldId id="285" r:id="rId11"/>
    <p:sldId id="294" r:id="rId12"/>
    <p:sldId id="303" r:id="rId13"/>
    <p:sldId id="302" r:id="rId14"/>
    <p:sldId id="306" r:id="rId15"/>
    <p:sldId id="290" r:id="rId16"/>
    <p:sldId id="307" r:id="rId17"/>
    <p:sldId id="295" r:id="rId18"/>
    <p:sldId id="291" r:id="rId19"/>
    <p:sldId id="296" r:id="rId20"/>
    <p:sldId id="282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3680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9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BC9DD"/>
    <a:srgbClr val="7BC9FF"/>
    <a:srgbClr val="000000"/>
    <a:srgbClr val="FA7070"/>
    <a:srgbClr val="52797B"/>
    <a:srgbClr val="535353"/>
    <a:srgbClr val="F2F2F2"/>
    <a:srgbClr val="527D7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4" d="100"/>
          <a:sy n="84" d="100"/>
        </p:scale>
        <p:origin x="1207" y="75"/>
      </p:cViewPr>
      <p:guideLst>
        <p:guide pos="416"/>
        <p:guide pos="7256"/>
        <p:guide orient="horz" pos="3680"/>
        <p:guide orient="horz" pos="712"/>
        <p:guide orient="horz" pos="3929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E:\Unity\&#26032;&#24314;%20Microsoft%20Excel%20&#24037;&#20316;&#3492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E:\Unity\&#26032;&#24314;%20Microsoft%20Excel%20&#24037;&#20316;&#34920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 sz="1600" b="1" i="0" u="none" strike="noStrike" baseline="0" dirty="0" smtClean="0">
                <a:effectLst/>
              </a:rPr>
              <a:t>C</a:t>
            </a:r>
            <a:r>
              <a:rPr lang="zh-CN" altLang="en-US" dirty="0" smtClean="0"/>
              <a:t>同学</a:t>
            </a:r>
            <a:endParaRPr lang="zh-CN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自然握拳-普通开火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Sheet1!$B$1:$B$14</c:f>
              <c:numCache>
                <c:formatCode>General</c:formatCode>
                <c:ptCount val="14"/>
                <c:pt idx="0">
                  <c:v>7</c:v>
                </c:pt>
                <c:pt idx="1">
                  <c:v>6</c:v>
                </c:pt>
                <c:pt idx="2">
                  <c:v>9</c:v>
                </c:pt>
                <c:pt idx="3">
                  <c:v>8</c:v>
                </c:pt>
                <c:pt idx="4">
                  <c:v>7</c:v>
                </c:pt>
                <c:pt idx="5">
                  <c:v>8</c:v>
                </c:pt>
                <c:pt idx="6">
                  <c:v>8</c:v>
                </c:pt>
                <c:pt idx="7">
                  <c:v>9</c:v>
                </c:pt>
                <c:pt idx="8">
                  <c:v>10</c:v>
                </c:pt>
                <c:pt idx="9">
                  <c:v>10</c:v>
                </c:pt>
                <c:pt idx="10">
                  <c:v>9</c:v>
                </c:pt>
                <c:pt idx="11">
                  <c:v>10</c:v>
                </c:pt>
                <c:pt idx="12">
                  <c:v>9</c:v>
                </c:pt>
                <c:pt idx="13">
                  <c:v>10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F429-402F-B0BA-54B12DAF0AB3}"/>
            </c:ext>
          </c:extLst>
        </c:ser>
        <c:ser>
          <c:idx val="1"/>
          <c:order val="1"/>
          <c:tx>
            <c:v>竖大拇指-终结技能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Sheet1!$C$1:$C$14</c:f>
              <c:numCache>
                <c:formatCode>General</c:formatCode>
                <c:ptCount val="14"/>
                <c:pt idx="0">
                  <c:v>4</c:v>
                </c:pt>
                <c:pt idx="1">
                  <c:v>6</c:v>
                </c:pt>
                <c:pt idx="2">
                  <c:v>8</c:v>
                </c:pt>
                <c:pt idx="3">
                  <c:v>7</c:v>
                </c:pt>
                <c:pt idx="4">
                  <c:v>8</c:v>
                </c:pt>
                <c:pt idx="5">
                  <c:v>7</c:v>
                </c:pt>
                <c:pt idx="6">
                  <c:v>10</c:v>
                </c:pt>
                <c:pt idx="7">
                  <c:v>8</c:v>
                </c:pt>
                <c:pt idx="8">
                  <c:v>9</c:v>
                </c:pt>
                <c:pt idx="9">
                  <c:v>8</c:v>
                </c:pt>
                <c:pt idx="10">
                  <c:v>9</c:v>
                </c:pt>
                <c:pt idx="11">
                  <c:v>10</c:v>
                </c:pt>
                <c:pt idx="12">
                  <c:v>9</c:v>
                </c:pt>
                <c:pt idx="1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F429-402F-B0BA-54B12DAF0AB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412108632"/>
        <c:axId val="412102728"/>
      </c:lineChart>
      <c:catAx>
        <c:axId val="4121086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12102728"/>
        <c:crosses val="autoZero"/>
        <c:auto val="1"/>
        <c:lblAlgn val="ctr"/>
        <c:lblOffset val="100"/>
        <c:noMultiLvlLbl val="0"/>
      </c:catAx>
      <c:valAx>
        <c:axId val="412102728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4121086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Z</a:t>
            </a:r>
            <a:r>
              <a:rPr lang="zh-CN"/>
              <a:t>同学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自然握拳-普通开火</c:v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Sheet1!$J$1:$J$14</c:f>
              <c:numCache>
                <c:formatCode>General</c:formatCode>
                <c:ptCount val="14"/>
                <c:pt idx="0">
                  <c:v>6</c:v>
                </c:pt>
                <c:pt idx="1">
                  <c:v>8</c:v>
                </c:pt>
                <c:pt idx="2">
                  <c:v>8</c:v>
                </c:pt>
                <c:pt idx="3">
                  <c:v>7</c:v>
                </c:pt>
                <c:pt idx="4">
                  <c:v>8</c:v>
                </c:pt>
                <c:pt idx="5">
                  <c:v>7</c:v>
                </c:pt>
                <c:pt idx="6">
                  <c:v>8</c:v>
                </c:pt>
                <c:pt idx="7">
                  <c:v>8</c:v>
                </c:pt>
                <c:pt idx="8">
                  <c:v>10</c:v>
                </c:pt>
                <c:pt idx="9">
                  <c:v>9</c:v>
                </c:pt>
                <c:pt idx="10">
                  <c:v>10</c:v>
                </c:pt>
                <c:pt idx="11">
                  <c:v>9</c:v>
                </c:pt>
                <c:pt idx="12">
                  <c:v>10</c:v>
                </c:pt>
                <c:pt idx="1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38-4C72-AA83-449BF26A66EA}"/>
            </c:ext>
          </c:extLst>
        </c:ser>
        <c:ser>
          <c:idx val="1"/>
          <c:order val="1"/>
          <c:tx>
            <c:v>竖大拇指-终结技能</c:v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c:spPr>
          <c:marker>
            <c:symbol val="none"/>
          </c:marker>
          <c:val>
            <c:numRef>
              <c:f>Sheet1!$K$1:$K$14</c:f>
              <c:numCache>
                <c:formatCode>General</c:formatCode>
                <c:ptCount val="14"/>
                <c:pt idx="0">
                  <c:v>5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8</c:v>
                </c:pt>
                <c:pt idx="5">
                  <c:v>7</c:v>
                </c:pt>
                <c:pt idx="6">
                  <c:v>7</c:v>
                </c:pt>
                <c:pt idx="7">
                  <c:v>8</c:v>
                </c:pt>
                <c:pt idx="8">
                  <c:v>10</c:v>
                </c:pt>
                <c:pt idx="9">
                  <c:v>8</c:v>
                </c:pt>
                <c:pt idx="10">
                  <c:v>10</c:v>
                </c:pt>
                <c:pt idx="11">
                  <c:v>10</c:v>
                </c:pt>
                <c:pt idx="12">
                  <c:v>9</c:v>
                </c:pt>
                <c:pt idx="13">
                  <c:v>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38-4C72-AA83-449BF26A66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05814512"/>
        <c:axId val="505812872"/>
      </c:lineChart>
      <c:catAx>
        <c:axId val="5058145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5812872"/>
        <c:crosses val="autoZero"/>
        <c:auto val="1"/>
        <c:lblAlgn val="ctr"/>
        <c:lblOffset val="100"/>
        <c:noMultiLvlLbl val="0"/>
      </c:catAx>
      <c:valAx>
        <c:axId val="505812872"/>
        <c:scaling>
          <c:orientation val="minMax"/>
          <c:max val="1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505814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C286512-2601-49CF-8A8C-C520EADD91BC}"/>
              </a:ext>
            </a:extLst>
          </p:cNvPr>
          <p:cNvSpPr/>
          <p:nvPr userDrawn="1"/>
        </p:nvSpPr>
        <p:spPr>
          <a:xfrm>
            <a:off x="-1" y="-8618"/>
            <a:ext cx="12192001" cy="687523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0AA49FD-EE3D-48F5-AC61-1F68E20A50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156C722-5B24-4BB4-BD35-034F2777A7D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3A11B2-AAC7-47C6-9906-BC0E419AC6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500AD1-CD98-4A8D-AF11-06E191606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2A26CA-4E1C-4768-94F1-9ADC878CF6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403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B8B9CB-0700-465B-B98B-7D199EC444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B228444-6A8C-47D4-924D-A96614F8C6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8EC0D77-C7C6-4743-8506-60D1D75DF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65861AB-DB38-4AA2-835B-245D6D981E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7A4EA8-C75F-4ECF-A199-2BA8B17C9E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8AEEAD9-0BCB-481A-9211-FA28E96F3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0370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ED495E-1B03-4F27-AD05-40BFC69EF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65DE23-C6D6-417D-9136-5D154B9CF4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240754-7566-4749-840C-7376DEF163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D2163D-075A-4A0A-8FD8-442EAB604E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35ACB1-D1E9-472F-B442-731C23088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42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ADC75EA-02C5-4E49-A18F-1A07AD59E1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25CE83-A7CE-45CE-8E17-A364EB59FE5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BC8C0C-28D8-4C89-86D8-17570006A9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624AD5-49ED-4716-8D39-1857BD850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0750C51-0C52-4571-A7CE-E0BB01363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2973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538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43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65465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>
            <a:extLst>
              <a:ext uri="{FF2B5EF4-FFF2-40B4-BE49-F238E27FC236}">
                <a16:creationId xmlns:a16="http://schemas.microsoft.com/office/drawing/2014/main" id="{6F94704D-D6B0-49BA-B726-5736E6ED93F0}"/>
              </a:ext>
            </a:extLst>
          </p:cNvPr>
          <p:cNvSpPr/>
          <p:nvPr userDrawn="1"/>
        </p:nvSpPr>
        <p:spPr>
          <a:xfrm>
            <a:off x="-1" y="-8618"/>
            <a:ext cx="12192001" cy="6875238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işľîḓé">
            <a:extLst>
              <a:ext uri="{FF2B5EF4-FFF2-40B4-BE49-F238E27FC236}">
                <a16:creationId xmlns:a16="http://schemas.microsoft.com/office/drawing/2014/main" id="{82EF903F-9242-46C1-9D65-FC581992A16F}"/>
              </a:ext>
            </a:extLst>
          </p:cNvPr>
          <p:cNvSpPr/>
          <p:nvPr userDrawn="1"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ï$ľíḋè">
            <a:extLst>
              <a:ext uri="{FF2B5EF4-FFF2-40B4-BE49-F238E27FC236}">
                <a16:creationId xmlns:a16="http://schemas.microsoft.com/office/drawing/2014/main" id="{C0EE292B-06B0-467E-9394-5A8CDE384B28}"/>
              </a:ext>
            </a:extLst>
          </p:cNvPr>
          <p:cNvSpPr/>
          <p:nvPr userDrawn="1"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íṥ1ide">
            <a:extLst>
              <a:ext uri="{FF2B5EF4-FFF2-40B4-BE49-F238E27FC236}">
                <a16:creationId xmlns:a16="http://schemas.microsoft.com/office/drawing/2014/main" id="{9A572F97-73D9-4E1F-97E0-F42DE6CDF260}"/>
              </a:ext>
            </a:extLst>
          </p:cNvPr>
          <p:cNvSpPr/>
          <p:nvPr userDrawn="1"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íṥ1ide">
            <a:extLst>
              <a:ext uri="{FF2B5EF4-FFF2-40B4-BE49-F238E27FC236}">
                <a16:creationId xmlns:a16="http://schemas.microsoft.com/office/drawing/2014/main" id="{AC926A3A-DF01-49FA-85C5-8C9B00D2B73F}"/>
              </a:ext>
            </a:extLst>
          </p:cNvPr>
          <p:cNvSpPr/>
          <p:nvPr userDrawn="1"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ï$ľíḋè">
            <a:extLst>
              <a:ext uri="{FF2B5EF4-FFF2-40B4-BE49-F238E27FC236}">
                <a16:creationId xmlns:a16="http://schemas.microsoft.com/office/drawing/2014/main" id="{D0B5B5A1-6621-41B6-B621-EC72BC7E415A}"/>
              </a:ext>
            </a:extLst>
          </p:cNvPr>
          <p:cNvSpPr/>
          <p:nvPr userDrawn="1"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300F2582-F006-4822-844B-97C0C5D6095F}"/>
              </a:ext>
            </a:extLst>
          </p:cNvPr>
          <p:cNvSpPr/>
          <p:nvPr userDrawn="1"/>
        </p:nvSpPr>
        <p:spPr>
          <a:xfrm>
            <a:off x="325500" y="294330"/>
            <a:ext cx="11541001" cy="626934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işľîḓé">
            <a:extLst>
              <a:ext uri="{FF2B5EF4-FFF2-40B4-BE49-F238E27FC236}">
                <a16:creationId xmlns:a16="http://schemas.microsoft.com/office/drawing/2014/main" id="{12F83025-5D05-4D88-825C-AD4692B8C90A}"/>
              </a:ext>
            </a:extLst>
          </p:cNvPr>
          <p:cNvSpPr/>
          <p:nvPr userDrawn="1"/>
        </p:nvSpPr>
        <p:spPr>
          <a:xfrm rot="16200000" flipH="1">
            <a:off x="1036102" y="4543150"/>
            <a:ext cx="1145855" cy="3501087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4" name="任意多边形: 形状 13">
            <a:extLst>
              <a:ext uri="{FF2B5EF4-FFF2-40B4-BE49-F238E27FC236}">
                <a16:creationId xmlns:a16="http://schemas.microsoft.com/office/drawing/2014/main" id="{D8B682B1-CC65-4628-A115-7A2C0C2542F3}"/>
              </a:ext>
            </a:extLst>
          </p:cNvPr>
          <p:cNvSpPr/>
          <p:nvPr userDrawn="1"/>
        </p:nvSpPr>
        <p:spPr>
          <a:xfrm rot="7661876" flipH="1" flipV="1">
            <a:off x="-79296" y="1600438"/>
            <a:ext cx="954621" cy="781595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işľîḓé">
            <a:extLst>
              <a:ext uri="{FF2B5EF4-FFF2-40B4-BE49-F238E27FC236}">
                <a16:creationId xmlns:a16="http://schemas.microsoft.com/office/drawing/2014/main" id="{58938D26-99DC-408C-B385-066E445B61EB}"/>
              </a:ext>
            </a:extLst>
          </p:cNvPr>
          <p:cNvSpPr/>
          <p:nvPr userDrawn="1"/>
        </p:nvSpPr>
        <p:spPr>
          <a:xfrm rot="16200000" flipH="1">
            <a:off x="925762" y="4242276"/>
            <a:ext cx="1340091" cy="4094564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DDE41FA7-17A8-49F5-8CA7-B33AAA7F092B}"/>
              </a:ext>
            </a:extLst>
          </p:cNvPr>
          <p:cNvSpPr/>
          <p:nvPr userDrawn="1"/>
        </p:nvSpPr>
        <p:spPr>
          <a:xfrm>
            <a:off x="-4384079" y="-1873447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íṥ1ide">
            <a:extLst>
              <a:ext uri="{FF2B5EF4-FFF2-40B4-BE49-F238E27FC236}">
                <a16:creationId xmlns:a16="http://schemas.microsoft.com/office/drawing/2014/main" id="{50AFEAFD-D839-4E0E-B4F6-EA6CB4CFCB18}"/>
              </a:ext>
            </a:extLst>
          </p:cNvPr>
          <p:cNvSpPr/>
          <p:nvPr userDrawn="1"/>
        </p:nvSpPr>
        <p:spPr>
          <a:xfrm flipH="1" flipV="1">
            <a:off x="11001828" y="5527066"/>
            <a:ext cx="864671" cy="792053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işľîḓé">
            <a:extLst>
              <a:ext uri="{FF2B5EF4-FFF2-40B4-BE49-F238E27FC236}">
                <a16:creationId xmlns:a16="http://schemas.microsoft.com/office/drawing/2014/main" id="{E2A420F9-A93C-494F-91FC-6C3918EEC759}"/>
              </a:ext>
            </a:extLst>
          </p:cNvPr>
          <p:cNvSpPr/>
          <p:nvPr userDrawn="1"/>
        </p:nvSpPr>
        <p:spPr>
          <a:xfrm rot="5400000">
            <a:off x="9405202" y="3730538"/>
            <a:ext cx="1081127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81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7FF6F-ABCF-4246-81D5-7FA260048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ECAAF0D-CBF6-4B1C-BEA6-1C29CAE23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4640FF9-6E4C-40C9-B624-DCF114C18E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DD61E8-9741-47F4-B8C9-5C52DBA4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B32029-84C9-4056-86DF-31E3E807F7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229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A52A4D-5FFB-4246-B94D-27D3D480D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EE8C5C-0412-4F00-A45C-FA55EAD53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A831A6-C37D-4DC6-89B6-8AB6214ADC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289C0C-3661-44C4-B52E-33409A6D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4AFD1A-6EE8-480E-A7B4-1EF3BD42D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36B3376-0495-4199-A805-7ADB08ACE7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38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8585B-EC59-4592-B753-59C4FFA9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A7A62D-20F5-481F-B6AE-660A42356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89DEB-4B96-40B1-96DF-9D2CD6E61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7B7AA0-F609-460E-8EBB-8D78EAEDA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11BD6F-DAE3-409C-B5C3-1A1DE12E5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F9663D-B184-4374-A1CE-87CCFA83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B784FF-8959-4F4C-91DC-A59C03D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FC7A80-84E0-4417-A3B7-AAEFF819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80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D8585B-EC59-4592-B753-59C4FFA91F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3A7A62D-20F5-481F-B6AE-660A42356A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789DEB-4B96-40B1-96DF-9D2CD6E61D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D7B7AA0-F609-460E-8EBB-8D78EAEDAF3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611BD6F-DAE3-409C-B5C3-1A1DE12E5AB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4F9663D-B184-4374-A1CE-87CCFA831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CB784FF-8959-4F4C-91DC-A59C03D2A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6FC7A80-84E0-4417-A3B7-AAEFF8190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E7651D22-7D56-6450-5796-430F20E29BB5}"/>
              </a:ext>
            </a:extLst>
          </p:cNvPr>
          <p:cNvSpPr txBox="1"/>
          <p:nvPr userDrawn="1"/>
        </p:nvSpPr>
        <p:spPr>
          <a:xfrm>
            <a:off x="1781200" y="6721475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  <a:hlinkClick r:id="rId2"/>
              </a:rPr>
              <a:t>模板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r>
              <a:rPr lang="en-US" altLang="zh-CN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http://www.1ppt.com/moban/</a:t>
            </a:r>
            <a:r>
              <a:rPr lang="zh-CN" altLang="en-US" sz="100" dirty="0">
                <a:solidFill>
                  <a:prstClr val="black"/>
                </a:solidFill>
                <a:latin typeface="微软雅黑" panose="020B0503020204020204" pitchFamily="34" charset="-122"/>
              </a:rPr>
              <a:t> </a:t>
            </a:r>
            <a:endParaRPr lang="en-US" altLang="zh-CN" sz="100" dirty="0">
              <a:solidFill>
                <a:prstClr val="black"/>
              </a:solidFill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332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20457-5833-4590-87FC-57304B15A6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35EFFFA-D83F-4F69-AE01-FCD855D42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B3DE9FA-FB47-43DD-9689-7FC0AAE92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404859F-318C-4742-BFC5-38D3179AE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9838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A2F2E6-450C-4AE3-BC88-064CA4F7E8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3E6DC4F-8435-45F6-B765-D97B6FA1F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3E3DC4-3C02-466D-A290-690EF55BF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360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84B8FD-36A0-4CDC-8743-7037EF1C19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1A36F-A519-4DBE-AEE9-AB12CEF741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B7206A-3B17-40B2-AA02-2BF8B00EE5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F7AFB4-71E8-4436-8BB2-D4E7669D6C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330C9C-F6C7-478E-9C2C-47B0CD0F95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813431-EC43-459B-93DD-B15905C3F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896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06EB09A-606D-4045-9291-4130DDA7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E973609-9359-42B1-B662-981AE7D063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AD2298-492A-4A5A-984A-D3EA505D91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25752-BFEF-4E30-974F-2F9E6AB0B37F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2F39AAA-B875-42C5-921C-E49B7BF524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B716509-3C67-49C3-800F-AA8FF59EB4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D20242-2771-47D4-A7B2-89ED6C60D5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1763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7776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5.png"/><Relationship Id="rId7" Type="http://schemas.openxmlformats.org/officeDocument/2006/relationships/image" Target="../media/image2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4.png"/><Relationship Id="rId9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13.xml"/><Relationship Id="rId5" Type="http://schemas.openxmlformats.org/officeDocument/2006/relationships/image" Target="../media/image30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4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0" y="-1"/>
            <a:ext cx="3276600" cy="1626015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900793" y="637850"/>
            <a:ext cx="10390415" cy="5582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7270692" y="-262996"/>
            <a:ext cx="876546" cy="267823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işľîḓé">
            <a:extLst>
              <a:ext uri="{FF2B5EF4-FFF2-40B4-BE49-F238E27FC236}">
                <a16:creationId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íṥ1ide">
            <a:extLst>
              <a:ext uri="{FF2B5EF4-FFF2-40B4-BE49-F238E27FC236}">
                <a16:creationId xmlns:a16="http://schemas.microsoft.com/office/drawing/2014/main" id="{F10F55EA-8EB8-4665-AFCE-03C4A0DC2BFE}"/>
              </a:ext>
            </a:extLst>
          </p:cNvPr>
          <p:cNvSpPr/>
          <p:nvPr/>
        </p:nvSpPr>
        <p:spPr>
          <a:xfrm flipH="1" flipV="1">
            <a:off x="9574699" y="3125993"/>
            <a:ext cx="1716507" cy="1572350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115619EA-F357-49DB-B2A3-84FB4FAA6494}"/>
              </a:ext>
            </a:extLst>
          </p:cNvPr>
          <p:cNvSpPr/>
          <p:nvPr/>
        </p:nvSpPr>
        <p:spPr>
          <a:xfrm rot="7661876" flipH="1" flipV="1">
            <a:off x="159668" y="1476170"/>
            <a:ext cx="1771100" cy="1450088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8DAAA03-0D9B-4668-BAB8-98BDC4A02996}"/>
              </a:ext>
            </a:extLst>
          </p:cNvPr>
          <p:cNvGrpSpPr/>
          <p:nvPr/>
        </p:nvGrpSpPr>
        <p:grpSpPr>
          <a:xfrm>
            <a:off x="2283316" y="3964266"/>
            <a:ext cx="7625366" cy="558799"/>
            <a:chOff x="5587144" y="4235094"/>
            <a:chExt cx="5979257" cy="558799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365B2701-EC26-4309-8DF0-18CE5FC793F5}"/>
                </a:ext>
              </a:extLst>
            </p:cNvPr>
            <p:cNvSpPr/>
            <p:nvPr/>
          </p:nvSpPr>
          <p:spPr>
            <a:xfrm>
              <a:off x="7405199" y="4237125"/>
              <a:ext cx="2343150" cy="3564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3" name="副标题 4">
              <a:extLst>
                <a:ext uri="{FF2B5EF4-FFF2-40B4-BE49-F238E27FC236}">
                  <a16:creationId xmlns:a16="http://schemas.microsoft.com/office/drawing/2014/main" id="{857BEC39-3BE9-4183-A71A-46D7C7C9293A}"/>
                </a:ext>
              </a:extLst>
            </p:cNvPr>
            <p:cNvSpPr txBox="1">
              <a:spLocks/>
            </p:cNvSpPr>
            <p:nvPr/>
          </p:nvSpPr>
          <p:spPr>
            <a:xfrm>
              <a:off x="5587144" y="4235094"/>
              <a:ext cx="5979257" cy="55879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35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178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120000"/>
                </a:lnSpc>
                <a:spcBef>
                  <a:spcPts val="0"/>
                </a:spcBef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22371336	</a:t>
              </a:r>
              <a:r>
                <a:rPr kumimoji="0" lang="zh-CN" altLang="en-US" sz="14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林威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4" name="标题 3">
            <a:extLst>
              <a:ext uri="{FF2B5EF4-FFF2-40B4-BE49-F238E27FC236}">
                <a16:creationId xmlns:a16="http://schemas.microsoft.com/office/drawing/2014/main" id="{2DBB0109-A140-4861-8739-2391475B3F08}"/>
              </a:ext>
            </a:extLst>
          </p:cNvPr>
          <p:cNvSpPr txBox="1">
            <a:spLocks/>
          </p:cNvSpPr>
          <p:nvPr/>
        </p:nvSpPr>
        <p:spPr>
          <a:xfrm>
            <a:off x="2782336" y="3066347"/>
            <a:ext cx="7090419" cy="10154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ctr">
              <a:lnSpc>
                <a:spcPct val="120000"/>
              </a:lnSpc>
              <a:defRPr/>
            </a:pPr>
            <a:r>
              <a:rPr kumimoji="0" lang="zh-CN" altLang="en-US" sz="7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对战类</a:t>
            </a:r>
            <a:r>
              <a:rPr lang="zh-CN" altLang="en-US" sz="7200" b="0" baseline="30000" dirty="0">
                <a:solidFill>
                  <a:schemeClr val="accent3"/>
                </a:solidFill>
                <a:cs typeface="+mn-ea"/>
                <a:sym typeface="+mn-lt"/>
              </a:rPr>
              <a:t>手势导弹</a:t>
            </a:r>
            <a:r>
              <a:rPr kumimoji="0" lang="zh-CN" altLang="en-US" sz="7200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交互探索</a:t>
            </a:r>
            <a:endParaRPr kumimoji="0" lang="en-US" altLang="en-US" sz="72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7D350C3F-07CD-4A44-8966-C8CDA892132A}"/>
              </a:ext>
            </a:extLst>
          </p:cNvPr>
          <p:cNvSpPr txBox="1"/>
          <p:nvPr/>
        </p:nvSpPr>
        <p:spPr>
          <a:xfrm>
            <a:off x="4966197" y="3558246"/>
            <a:ext cx="2259603" cy="32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20000"/>
              </a:lnSpc>
            </a:pPr>
            <a:r>
              <a:rPr lang="en-US" altLang="zh-CN" sz="1400" dirty="0" smtClean="0"/>
              <a:t>Gesture Missiles</a:t>
            </a:r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87F299B7-90B6-47CE-BFF9-17EECAB5D464}"/>
              </a:ext>
            </a:extLst>
          </p:cNvPr>
          <p:cNvSpPr txBox="1"/>
          <p:nvPr/>
        </p:nvSpPr>
        <p:spPr>
          <a:xfrm>
            <a:off x="2991824" y="2157301"/>
            <a:ext cx="6208352" cy="699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  <a:defRPr/>
            </a:pPr>
            <a:r>
              <a:rPr lang="zh-CN" altLang="en-US" sz="3600" dirty="0" smtClean="0">
                <a:solidFill>
                  <a:schemeClr val="accent1"/>
                </a:solidFill>
                <a:cs typeface="+mn-ea"/>
                <a:sym typeface="+mn-lt"/>
              </a:rPr>
              <a:t>实验报告</a:t>
            </a:r>
            <a:endParaRPr lang="zh-CN" altLang="en-US" sz="36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3953A7AE-64AD-49BE-9A11-3E1B2D3DB241}"/>
              </a:ext>
            </a:extLst>
          </p:cNvPr>
          <p:cNvSpPr/>
          <p:nvPr/>
        </p:nvSpPr>
        <p:spPr>
          <a:xfrm>
            <a:off x="-3485832" y="-1189667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8624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61885"/>
            <a:chOff x="2684957" y="2211179"/>
            <a:chExt cx="3076748" cy="561885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61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模型准备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2896" y="1366508"/>
            <a:ext cx="847557" cy="72874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5805" y="2353189"/>
            <a:ext cx="950129" cy="8899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9456" y="3447253"/>
            <a:ext cx="1033569" cy="222614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9664" y="1874222"/>
            <a:ext cx="1787651" cy="317055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40887" y="1605788"/>
            <a:ext cx="1380947" cy="18029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46753" y="3408693"/>
            <a:ext cx="1375081" cy="186618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25902" y="1648185"/>
            <a:ext cx="2099469" cy="1014743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20966" y="3683609"/>
            <a:ext cx="1759120" cy="1316348"/>
          </a:xfrm>
          <a:prstGeom prst="rect">
            <a:avLst/>
          </a:prstGeom>
        </p:spPr>
      </p:pic>
      <p:sp>
        <p:nvSpPr>
          <p:cNvPr id="23" name="右箭头 22"/>
          <p:cNvSpPr/>
          <p:nvPr/>
        </p:nvSpPr>
        <p:spPr>
          <a:xfrm rot="1638553">
            <a:off x="4739173" y="1694079"/>
            <a:ext cx="452787" cy="401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右箭头 26"/>
          <p:cNvSpPr/>
          <p:nvPr/>
        </p:nvSpPr>
        <p:spPr>
          <a:xfrm>
            <a:off x="4763025" y="2646321"/>
            <a:ext cx="452787" cy="401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右箭头 27"/>
          <p:cNvSpPr/>
          <p:nvPr/>
        </p:nvSpPr>
        <p:spPr>
          <a:xfrm rot="19396437">
            <a:off x="4790330" y="3921319"/>
            <a:ext cx="452787" cy="401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1638553">
            <a:off x="9352322" y="2375113"/>
            <a:ext cx="452787" cy="401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右箭头 29"/>
          <p:cNvSpPr/>
          <p:nvPr/>
        </p:nvSpPr>
        <p:spPr>
          <a:xfrm rot="20456311">
            <a:off x="9274581" y="3978887"/>
            <a:ext cx="452787" cy="4011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04968" y="1504237"/>
            <a:ext cx="2632517" cy="196699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8026" y="3471230"/>
            <a:ext cx="2874204" cy="1796998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7952470" y="27503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音效</a:t>
            </a:r>
            <a:endParaRPr lang="zh-CN" altLang="en-US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7515696" y="508739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尾焰粒子效果</a:t>
            </a:r>
            <a:endParaRPr lang="zh-CN" altLang="en-US" b="1" dirty="0"/>
          </a:p>
        </p:txBody>
      </p:sp>
      <p:sp>
        <p:nvSpPr>
          <p:cNvPr id="34" name="文本框 33"/>
          <p:cNvSpPr txBox="1"/>
          <p:nvPr/>
        </p:nvSpPr>
        <p:spPr>
          <a:xfrm>
            <a:off x="1511703" y="5304069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手势预制体</a:t>
            </a:r>
            <a:endParaRPr lang="zh-CN" altLang="en-US" b="1" dirty="0"/>
          </a:p>
        </p:txBody>
      </p:sp>
      <p:sp>
        <p:nvSpPr>
          <p:cNvPr id="35" name="文本框 34"/>
          <p:cNvSpPr txBox="1"/>
          <p:nvPr/>
        </p:nvSpPr>
        <p:spPr>
          <a:xfrm>
            <a:off x="5466222" y="5119403"/>
            <a:ext cx="1334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/>
              <a:t>目标</a:t>
            </a:r>
            <a:r>
              <a:rPr lang="en-US" altLang="zh-CN" b="1" dirty="0" smtClean="0"/>
              <a:t>Target</a:t>
            </a:r>
            <a:endParaRPr lang="zh-CN" altLang="en-US" b="1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766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6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6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6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6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7" grpId="0" animBg="1"/>
      <p:bldP spid="28" grpId="0" animBg="1"/>
      <p:bldP spid="29" grpId="0" animBg="1"/>
      <p:bldP spid="30" grpId="0" animBg="1"/>
      <p:bldP spid="32" grpId="0"/>
      <p:bldP spid="33" grpId="0"/>
      <p:bldP spid="34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650" y="1882958"/>
            <a:ext cx="1802532" cy="12987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0480" y="1882958"/>
            <a:ext cx="1586810" cy="12987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7962" y="4030938"/>
            <a:ext cx="1621908" cy="1407244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64898"/>
            <a:chOff x="2684957" y="2211179"/>
            <a:chExt cx="3076748" cy="564898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64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手势参数</a:t>
              </a:r>
              <a:endPara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0423" y="1431497"/>
            <a:ext cx="3100707" cy="15344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6748" y="3152751"/>
            <a:ext cx="3474382" cy="248851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6164" y="4098518"/>
            <a:ext cx="1375442" cy="127208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4381030" y="342855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普通开火</a:t>
            </a:r>
            <a:endParaRPr lang="zh-CN" altLang="en-US" sz="2400" b="1" dirty="0"/>
          </a:p>
        </p:txBody>
      </p:sp>
      <p:sp>
        <p:nvSpPr>
          <p:cNvPr id="33" name="文本框 32"/>
          <p:cNvSpPr txBox="1"/>
          <p:nvPr/>
        </p:nvSpPr>
        <p:spPr>
          <a:xfrm>
            <a:off x="6835999" y="3440339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>
                <a:solidFill>
                  <a:srgbClr val="7BC9FF"/>
                </a:solidFill>
              </a:rPr>
              <a:t>终结技能</a:t>
            </a:r>
            <a:endParaRPr lang="zh-CN" altLang="en-US" sz="2400" b="1" dirty="0">
              <a:solidFill>
                <a:srgbClr val="7BC9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554529" y="580390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持续触发绑定</a:t>
            </a:r>
            <a:endParaRPr lang="zh-CN" altLang="en-US" sz="2000" b="1" dirty="0"/>
          </a:p>
        </p:txBody>
      </p:sp>
      <p:sp>
        <p:nvSpPr>
          <p:cNvPr id="16" name="文本框 15"/>
          <p:cNvSpPr txBox="1"/>
          <p:nvPr/>
        </p:nvSpPr>
        <p:spPr>
          <a:xfrm>
            <a:off x="9349041" y="5888330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/>
              <a:t>切换状态绑定</a:t>
            </a:r>
            <a:endParaRPr lang="zh-CN" altLang="en-US" sz="20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5180" y="424429"/>
            <a:ext cx="3124558" cy="188427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45180" y="2381203"/>
            <a:ext cx="3426678" cy="34346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0676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6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6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6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6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6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5367" y="1228541"/>
            <a:ext cx="5962898" cy="4770318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61885"/>
            <a:chOff x="2684957" y="2211179"/>
            <a:chExt cx="3076748" cy="561885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61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脚本设计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792" y="1351774"/>
            <a:ext cx="5350707" cy="452385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976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61885"/>
            <a:chOff x="2684957" y="2211179"/>
            <a:chExt cx="3076748" cy="561885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61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脚本设计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437" y="1320681"/>
            <a:ext cx="8204947" cy="2369258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316344" y="797461"/>
            <a:ext cx="349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7BC9DD"/>
                </a:solidFill>
              </a:rPr>
              <a:t>自然握拳</a:t>
            </a:r>
            <a:r>
              <a:rPr lang="zh-CN" altLang="en-US" sz="2800" b="1" dirty="0" smtClean="0"/>
              <a:t>：普通开火</a:t>
            </a:r>
            <a:endParaRPr lang="zh-CN" altLang="en-US" sz="28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4316342" y="3665551"/>
            <a:ext cx="34951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7BC9DD"/>
                </a:solidFill>
              </a:rPr>
              <a:t>竖大拇指</a:t>
            </a:r>
            <a:r>
              <a:rPr lang="zh-CN" altLang="en-US" sz="2800" b="1" dirty="0" smtClean="0"/>
              <a:t>：终结技能</a:t>
            </a:r>
            <a:endParaRPr lang="zh-CN" altLang="en-US" sz="2800" b="1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937" y="4188771"/>
            <a:ext cx="9651943" cy="2186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94145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682646" y="1229414"/>
            <a:ext cx="10919500" cy="442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8765098" y="142127"/>
            <a:ext cx="1048734" cy="320434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193791-A4C1-4F75-A970-C1DE7A05C3EC}"/>
              </a:ext>
            </a:extLst>
          </p:cNvPr>
          <p:cNvSpPr/>
          <p:nvPr/>
        </p:nvSpPr>
        <p:spPr>
          <a:xfrm>
            <a:off x="4181766" y="2537970"/>
            <a:ext cx="4702629" cy="117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5400" dirty="0" smtClean="0">
                <a:solidFill>
                  <a:schemeClr val="tx2"/>
                </a:solidFill>
                <a:cs typeface="+mn-ea"/>
                <a:sym typeface="+mn-lt"/>
              </a:rPr>
              <a:t>效果与指标</a:t>
            </a:r>
            <a:endParaRPr lang="zh-CN" altLang="en-US" sz="5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6" name="PA-矩形 11">
            <a:extLst>
              <a:ext uri="{FF2B5EF4-FFF2-40B4-BE49-F238E27FC236}">
                <a16:creationId xmlns:a16="http://schemas.microsoft.com/office/drawing/2014/main" id="{690C66A7-B27D-4A70-965C-499C9F76F2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81766" y="3595286"/>
            <a:ext cx="4549007" cy="29796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i="1" dirty="0">
                <a:solidFill>
                  <a:schemeClr val="accent1"/>
                </a:solidFill>
                <a:cs typeface="+mn-ea"/>
                <a:sym typeface="+mn-lt"/>
              </a:rPr>
              <a:t>Effect and indicators</a:t>
            </a:r>
          </a:p>
        </p:txBody>
      </p:sp>
      <p:sp>
        <p:nvSpPr>
          <p:cNvPr id="10" name="işľîḓé">
            <a:extLst>
              <a:ext uri="{FF2B5EF4-FFF2-40B4-BE49-F238E27FC236}">
                <a16:creationId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E3DB327D-C115-4292-8503-C5370D613D18}"/>
              </a:ext>
            </a:extLst>
          </p:cNvPr>
          <p:cNvSpPr/>
          <p:nvPr/>
        </p:nvSpPr>
        <p:spPr>
          <a:xfrm>
            <a:off x="-2879272" y="-783961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 rot="5400000">
            <a:off x="276974" y="1284986"/>
            <a:ext cx="6323006" cy="997902"/>
            <a:chOff x="-561301" y="2125669"/>
            <a:chExt cx="6323006" cy="997902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-561301" y="2259404"/>
              <a:ext cx="6323006" cy="78848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90981" y="2125669"/>
              <a:ext cx="5365383" cy="997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lnSpc>
                  <a:spcPct val="120000"/>
                </a:lnSpc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5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FOUR</a:t>
              </a:r>
              <a:endParaRPr lang="en-US" altLang="zh-CN" sz="5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íṥ1ide">
            <a:extLst>
              <a:ext uri="{FF2B5EF4-FFF2-40B4-BE49-F238E27FC236}">
                <a16:creationId xmlns:a16="http://schemas.microsoft.com/office/drawing/2014/main" id="{40FEDB24-64B3-4D96-9F0B-0E0B15F864E1}"/>
              </a:ext>
            </a:extLst>
          </p:cNvPr>
          <p:cNvSpPr/>
          <p:nvPr/>
        </p:nvSpPr>
        <p:spPr>
          <a:xfrm flipH="1" flipV="1">
            <a:off x="10180370" y="3845093"/>
            <a:ext cx="1444819" cy="1323479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48DB9063-464B-474C-9C8F-A7A419138389}"/>
              </a:ext>
            </a:extLst>
          </p:cNvPr>
          <p:cNvSpPr/>
          <p:nvPr/>
        </p:nvSpPr>
        <p:spPr>
          <a:xfrm rot="8538124" flipH="1">
            <a:off x="7558223" y="5134682"/>
            <a:ext cx="1033184" cy="845919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7AE09B-50BC-4D95-9DDE-AD0EFE0922EB}"/>
              </a:ext>
            </a:extLst>
          </p:cNvPr>
          <p:cNvSpPr/>
          <p:nvPr/>
        </p:nvSpPr>
        <p:spPr>
          <a:xfrm rot="7661876" flipH="1" flipV="1">
            <a:off x="247761" y="2041934"/>
            <a:ext cx="1090524" cy="892866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08042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61885"/>
            <a:chOff x="2684957" y="2211179"/>
            <a:chExt cx="3076748" cy="561885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61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视频展示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" name="54237b4677975bfdb3fcdd350856d2af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50836" y="293077"/>
            <a:ext cx="6281860" cy="628186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7550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609398"/>
            <a:chOff x="2684957" y="2211179"/>
            <a:chExt cx="3076748" cy="609398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609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效果与指标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graphicFrame>
        <p:nvGraphicFramePr>
          <p:cNvPr id="19" name="图表 1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54580224"/>
              </p:ext>
            </p:extLst>
          </p:nvPr>
        </p:nvGraphicFramePr>
        <p:xfrm>
          <a:off x="1284514" y="15344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1" name="图表 2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72811732"/>
              </p:ext>
            </p:extLst>
          </p:nvPr>
        </p:nvGraphicFramePr>
        <p:xfrm>
          <a:off x="6351994" y="1534408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2" name="矩形 21"/>
          <p:cNvSpPr/>
          <p:nvPr/>
        </p:nvSpPr>
        <p:spPr>
          <a:xfrm>
            <a:off x="1798234" y="4194230"/>
            <a:ext cx="3544560" cy="1200329"/>
          </a:xfrm>
          <a:prstGeom prst="rect">
            <a:avLst/>
          </a:prstGeom>
          <a:noFill/>
          <a:effectLst>
            <a:softEdge rad="381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自然握拳：</a:t>
            </a:r>
            <a:r>
              <a:rPr lang="en-US" altLang="zh-CN" sz="3600" b="1" cap="none" spc="0" dirty="0" smtClean="0">
                <a:ln w="0"/>
                <a:solidFill>
                  <a:srgbClr val="FA7070"/>
                </a:solidFill>
                <a:effectLst>
                  <a:reflection blurRad="6350" stA="39000" endPos="13000" dir="5400000" sy="-90000" algn="bl" rotWithShape="0"/>
                </a:effectLst>
              </a:rPr>
              <a:t>85.7%</a:t>
            </a:r>
          </a:p>
          <a:p>
            <a:pPr algn="ctr"/>
            <a:r>
              <a:rPr lang="zh-CN" altLang="en-US" sz="3200" b="1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竖大拇指：</a:t>
            </a:r>
            <a:r>
              <a:rPr lang="en-US" altLang="zh-CN" sz="3600" b="1" dirty="0" smtClean="0">
                <a:ln w="0"/>
                <a:solidFill>
                  <a:srgbClr val="FA7070"/>
                </a:solidFill>
                <a:effectLst>
                  <a:reflection blurRad="6350" stA="81000" endPos="13000" dir="5400000" sy="-90000" algn="bl" rotWithShape="0"/>
                </a:effectLst>
              </a:rPr>
              <a:t>80.0%</a:t>
            </a:r>
            <a:endParaRPr lang="zh-CN" altLang="en-US" sz="3600" b="1" dirty="0">
              <a:ln w="0"/>
              <a:solidFill>
                <a:srgbClr val="FA7070"/>
              </a:solidFill>
              <a:effectLst>
                <a:reflection blurRad="6350" stA="81000" endPos="13000" dir="5400000" sy="-90000" algn="bl" rotWithShape="0"/>
              </a:effectLst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65714" y="4172099"/>
            <a:ext cx="3544560" cy="1200329"/>
          </a:xfrm>
          <a:prstGeom prst="rect">
            <a:avLst/>
          </a:prstGeom>
          <a:noFill/>
          <a:effectLst>
            <a:softEdge rad="381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自然握拳：</a:t>
            </a:r>
            <a:r>
              <a:rPr lang="en-US" altLang="zh-CN" sz="3600" b="1" dirty="0">
                <a:ln w="0"/>
                <a:solidFill>
                  <a:srgbClr val="FA7070"/>
                </a:solidFill>
                <a:effectLst>
                  <a:reflection blurRad="6350" stA="39000" endPos="13000" dir="5400000" sy="-90000" algn="bl" rotWithShape="0"/>
                </a:effectLst>
              </a:rPr>
              <a:t>83.8%</a:t>
            </a:r>
          </a:p>
          <a:p>
            <a:pPr algn="ctr"/>
            <a:r>
              <a:rPr lang="zh-CN" altLang="en-US" sz="3200" b="1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竖大拇指：</a:t>
            </a:r>
            <a:r>
              <a:rPr lang="en-US" altLang="zh-CN" sz="3600" b="1" dirty="0">
                <a:ln w="0"/>
                <a:solidFill>
                  <a:srgbClr val="FA7070"/>
                </a:solidFill>
                <a:effectLst>
                  <a:reflection blurRad="6350" stA="39000" endPos="13000" dir="5400000" sy="-90000" algn="bl" rotWithShape="0"/>
                </a:effectLst>
              </a:rPr>
              <a:t>77.9%</a:t>
            </a:r>
            <a:endParaRPr lang="zh-CN" altLang="en-US" sz="3600" b="1" dirty="0">
              <a:ln w="0"/>
              <a:solidFill>
                <a:srgbClr val="FA7070"/>
              </a:solidFill>
              <a:effectLst>
                <a:reflection blurRad="6350" stA="39000" endPos="13000" dir="5400000" sy="-90000" algn="bl" rotWithShape="0"/>
              </a:effectLst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94559" y="5394559"/>
            <a:ext cx="10033516" cy="584775"/>
          </a:xfrm>
          <a:prstGeom prst="rect">
            <a:avLst/>
          </a:prstGeom>
          <a:noFill/>
          <a:effectLst>
            <a:softEdge rad="38100"/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1" cap="none" spc="0" dirty="0" smtClean="0">
                <a:ln w="0"/>
                <a:solidFill>
                  <a:srgbClr val="FF0000"/>
                </a:solidFill>
                <a:effectLst>
                  <a:reflection blurRad="6350" stA="39000" endPos="13000" dir="5400000" sy="-90000" algn="bl" rotWithShape="0"/>
                </a:effectLst>
              </a:rPr>
              <a:t>初始成功率较高、成功率爬升较快、存在一定个体差异</a:t>
            </a:r>
            <a:endParaRPr lang="en-US" altLang="zh-CN" sz="3200" b="1" cap="none" spc="0" dirty="0" smtClean="0">
              <a:ln w="0"/>
              <a:solidFill>
                <a:srgbClr val="FF0000"/>
              </a:solidFill>
              <a:effectLst>
                <a:reflection blurRad="6350" stA="39000" endPos="13000" dir="5400000" sy="-9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0964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682646" y="1229414"/>
            <a:ext cx="10919500" cy="442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8765098" y="142127"/>
            <a:ext cx="1048734" cy="320434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193791-A4C1-4F75-A970-C1DE7A05C3EC}"/>
              </a:ext>
            </a:extLst>
          </p:cNvPr>
          <p:cNvSpPr/>
          <p:nvPr/>
        </p:nvSpPr>
        <p:spPr>
          <a:xfrm>
            <a:off x="5367710" y="2720930"/>
            <a:ext cx="4702629" cy="117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6000" dirty="0" smtClean="0">
                <a:solidFill>
                  <a:schemeClr val="tx2"/>
                </a:solidFill>
                <a:cs typeface="+mn-ea"/>
                <a:sym typeface="+mn-lt"/>
              </a:rPr>
              <a:t>总结</a:t>
            </a:r>
            <a:endParaRPr lang="zh-CN" altLang="en-US" sz="60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10" name="işľîḓé">
            <a:extLst>
              <a:ext uri="{FF2B5EF4-FFF2-40B4-BE49-F238E27FC236}">
                <a16:creationId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E3DB327D-C115-4292-8503-C5370D613D18}"/>
              </a:ext>
            </a:extLst>
          </p:cNvPr>
          <p:cNvSpPr/>
          <p:nvPr/>
        </p:nvSpPr>
        <p:spPr>
          <a:xfrm>
            <a:off x="-2879272" y="-783961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 rot="5400000">
            <a:off x="308133" y="1284986"/>
            <a:ext cx="6323006" cy="997902"/>
            <a:chOff x="-561301" y="2094510"/>
            <a:chExt cx="6323006" cy="997902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-561301" y="2259404"/>
              <a:ext cx="6323006" cy="78848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-520146" y="2094510"/>
              <a:ext cx="5365383" cy="997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lnSpc>
                  <a:spcPct val="120000"/>
                </a:lnSpc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</a:t>
              </a:r>
              <a:r>
                <a:rPr lang="en-US" altLang="zh-CN" sz="5400" b="1" dirty="0" smtClean="0">
                  <a:solidFill>
                    <a:schemeClr val="bg1"/>
                  </a:solidFill>
                  <a:cs typeface="+mn-ea"/>
                  <a:sym typeface="+mn-lt"/>
                </a:rPr>
                <a:t>FIVE</a:t>
              </a:r>
              <a:endParaRPr lang="en-US" altLang="zh-CN" sz="54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50" name="íṥ1ide">
            <a:extLst>
              <a:ext uri="{FF2B5EF4-FFF2-40B4-BE49-F238E27FC236}">
                <a16:creationId xmlns:a16="http://schemas.microsoft.com/office/drawing/2014/main" id="{40FEDB24-64B3-4D96-9F0B-0E0B15F864E1}"/>
              </a:ext>
            </a:extLst>
          </p:cNvPr>
          <p:cNvSpPr/>
          <p:nvPr/>
        </p:nvSpPr>
        <p:spPr>
          <a:xfrm flipH="1" flipV="1">
            <a:off x="10180370" y="3845093"/>
            <a:ext cx="1444819" cy="1323479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48DB9063-464B-474C-9C8F-A7A419138389}"/>
              </a:ext>
            </a:extLst>
          </p:cNvPr>
          <p:cNvSpPr/>
          <p:nvPr/>
        </p:nvSpPr>
        <p:spPr>
          <a:xfrm rot="8538124" flipH="1">
            <a:off x="7558223" y="5134682"/>
            <a:ext cx="1033184" cy="845919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7AE09B-50BC-4D95-9DDE-AD0EFE0922EB}"/>
              </a:ext>
            </a:extLst>
          </p:cNvPr>
          <p:cNvSpPr/>
          <p:nvPr/>
        </p:nvSpPr>
        <p:spPr>
          <a:xfrm rot="7661876" flipH="1" flipV="1">
            <a:off x="247761" y="2041934"/>
            <a:ext cx="1090524" cy="892866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5809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64898"/>
            <a:chOff x="2684957" y="2211179"/>
            <a:chExt cx="3076748" cy="564898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64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总结</a:t>
              </a:r>
              <a:endParaRPr lang="en-US" altLang="zh-CN" sz="2800" b="1" dirty="0" smtClean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15" y="1413135"/>
            <a:ext cx="11289753" cy="407862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06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0" y="-1"/>
            <a:ext cx="3276600" cy="1626015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900793" y="637850"/>
            <a:ext cx="10390415" cy="558230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7270692" y="-262996"/>
            <a:ext cx="876546" cy="267823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işľîḓé">
            <a:extLst>
              <a:ext uri="{FF2B5EF4-FFF2-40B4-BE49-F238E27FC236}">
                <a16:creationId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5" name="íṥ1ide">
            <a:extLst>
              <a:ext uri="{FF2B5EF4-FFF2-40B4-BE49-F238E27FC236}">
                <a16:creationId xmlns:a16="http://schemas.microsoft.com/office/drawing/2014/main" id="{F10F55EA-8EB8-4665-AFCE-03C4A0DC2BFE}"/>
              </a:ext>
            </a:extLst>
          </p:cNvPr>
          <p:cNvSpPr/>
          <p:nvPr/>
        </p:nvSpPr>
        <p:spPr>
          <a:xfrm flipH="1" flipV="1">
            <a:off x="9574699" y="3125993"/>
            <a:ext cx="1716507" cy="1572350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115619EA-F357-49DB-B2A3-84FB4FAA6494}"/>
              </a:ext>
            </a:extLst>
          </p:cNvPr>
          <p:cNvSpPr/>
          <p:nvPr/>
        </p:nvSpPr>
        <p:spPr>
          <a:xfrm rot="7661876" flipH="1" flipV="1">
            <a:off x="159668" y="1476170"/>
            <a:ext cx="1771100" cy="1450088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8DAAA03-0D9B-4668-BAB8-98BDC4A02996}"/>
              </a:ext>
            </a:extLst>
          </p:cNvPr>
          <p:cNvGrpSpPr/>
          <p:nvPr/>
        </p:nvGrpSpPr>
        <p:grpSpPr>
          <a:xfrm>
            <a:off x="2283317" y="4219842"/>
            <a:ext cx="7625367" cy="612775"/>
            <a:chOff x="5587145" y="4208550"/>
            <a:chExt cx="5979258" cy="612775"/>
          </a:xfrm>
        </p:grpSpPr>
        <p:sp>
          <p:nvSpPr>
            <p:cNvPr id="52" name="矩形: 圆角 51">
              <a:extLst>
                <a:ext uri="{FF2B5EF4-FFF2-40B4-BE49-F238E27FC236}">
                  <a16:creationId xmlns:a16="http://schemas.microsoft.com/office/drawing/2014/main" id="{365B2701-EC26-4309-8DF0-18CE5FC793F5}"/>
                </a:ext>
              </a:extLst>
            </p:cNvPr>
            <p:cNvSpPr/>
            <p:nvPr/>
          </p:nvSpPr>
          <p:spPr>
            <a:xfrm>
              <a:off x="7405199" y="4208550"/>
              <a:ext cx="2343150" cy="356435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dirty="0">
                <a:cs typeface="+mn-ea"/>
                <a:sym typeface="+mn-lt"/>
              </a:endParaRPr>
            </a:p>
          </p:txBody>
        </p:sp>
        <p:sp>
          <p:nvSpPr>
            <p:cNvPr id="53" name="副标题 4">
              <a:extLst>
                <a:ext uri="{FF2B5EF4-FFF2-40B4-BE49-F238E27FC236}">
                  <a16:creationId xmlns:a16="http://schemas.microsoft.com/office/drawing/2014/main" id="{857BEC39-3BE9-4183-A71A-46D7C7C9293A}"/>
                </a:ext>
              </a:extLst>
            </p:cNvPr>
            <p:cNvSpPr txBox="1">
              <a:spLocks/>
            </p:cNvSpPr>
            <p:nvPr/>
          </p:nvSpPr>
          <p:spPr>
            <a:xfrm>
              <a:off x="5587145" y="4262526"/>
              <a:ext cx="5979258" cy="558799"/>
            </a:xfrm>
            <a:prstGeom prst="rect">
              <a:avLst/>
            </a:prstGeom>
          </p:spPr>
          <p:txBody>
            <a:bodyPr vert="horz" lIns="91440" tIns="45720" rIns="91440" bIns="45720" rtlCol="0" anchor="t">
              <a:normAutofit/>
            </a:bodyPr>
            <a:lstStyle>
              <a:lvl1pPr marL="0" indent="0" algn="l" defTabSz="91435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accent2">
                      <a:lumMod val="50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178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54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532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709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86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062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240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418" indent="0" algn="ctr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354" rtl="0" eaLnBrk="1" fontAlgn="auto" latinLnBrk="0" hangingPunct="1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US" altLang="zh-CN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22371336	</a:t>
              </a:r>
              <a:r>
                <a:rPr kumimoji="0" lang="zh-CN" altLang="en-US" sz="1200" b="0" i="0" u="none" strike="noStrike" kern="120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cs typeface="+mn-ea"/>
                  <a:sym typeface="+mn-lt"/>
                </a:rPr>
                <a:t>林威</a:t>
              </a: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54" name="标题 3">
            <a:extLst>
              <a:ext uri="{FF2B5EF4-FFF2-40B4-BE49-F238E27FC236}">
                <a16:creationId xmlns:a16="http://schemas.microsoft.com/office/drawing/2014/main" id="{2DBB0109-A140-4861-8739-2391475B3F08}"/>
              </a:ext>
            </a:extLst>
          </p:cNvPr>
          <p:cNvSpPr txBox="1">
            <a:spLocks/>
          </p:cNvSpPr>
          <p:nvPr/>
        </p:nvSpPr>
        <p:spPr>
          <a:xfrm>
            <a:off x="2818266" y="3502455"/>
            <a:ext cx="6555469" cy="10154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b="0" baseline="30000" dirty="0">
                <a:solidFill>
                  <a:schemeClr val="accent3"/>
                </a:solidFill>
                <a:latin typeface="+mn-lt"/>
                <a:ea typeface="+mn-ea"/>
                <a:cs typeface="+mn-ea"/>
                <a:sym typeface="+mn-lt"/>
              </a:rPr>
              <a:t>YOU</a:t>
            </a:r>
            <a:endParaRPr kumimoji="0" lang="en-US" altLang="en-US" sz="8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3953A7AE-64AD-49BE-9A11-3E1B2D3DB241}"/>
              </a:ext>
            </a:extLst>
          </p:cNvPr>
          <p:cNvSpPr/>
          <p:nvPr/>
        </p:nvSpPr>
        <p:spPr>
          <a:xfrm>
            <a:off x="-3485832" y="-1189667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标题 3">
            <a:extLst>
              <a:ext uri="{FF2B5EF4-FFF2-40B4-BE49-F238E27FC236}">
                <a16:creationId xmlns:a16="http://schemas.microsoft.com/office/drawing/2014/main" id="{E7F264FE-E963-48FB-9342-F915BD7EE1DB}"/>
              </a:ext>
            </a:extLst>
          </p:cNvPr>
          <p:cNvSpPr txBox="1">
            <a:spLocks/>
          </p:cNvSpPr>
          <p:nvPr/>
        </p:nvSpPr>
        <p:spPr>
          <a:xfrm>
            <a:off x="2818266" y="2683813"/>
            <a:ext cx="6555469" cy="101549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35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4400" b="1" kern="1200" dirty="0">
                <a:solidFill>
                  <a:schemeClr val="accent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354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8800" b="0" baseline="30000" dirty="0">
                <a:solidFill>
                  <a:schemeClr val="tx2"/>
                </a:solidFill>
                <a:latin typeface="+mn-lt"/>
                <a:ea typeface="+mn-ea"/>
                <a:cs typeface="+mn-ea"/>
                <a:sym typeface="+mn-lt"/>
              </a:rPr>
              <a:t>THANK</a:t>
            </a:r>
            <a:endParaRPr kumimoji="0" lang="en-US" altLang="en-US" sz="88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8728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705689" y="1253159"/>
            <a:ext cx="10919500" cy="442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altLang="zh-CN">
                <a:cs typeface="+mn-ea"/>
                <a:sym typeface="+mn-lt"/>
              </a:rPr>
              <a:t>Geometry-in-Graphics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9127954" y="142127"/>
            <a:ext cx="1048734" cy="320434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0" name="işľîḓé">
            <a:extLst>
              <a:ext uri="{FF2B5EF4-FFF2-40B4-BE49-F238E27FC236}">
                <a16:creationId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íṥ1ide">
            <a:extLst>
              <a:ext uri="{FF2B5EF4-FFF2-40B4-BE49-F238E27FC236}">
                <a16:creationId xmlns:a16="http://schemas.microsoft.com/office/drawing/2014/main" id="{F10F55EA-8EB8-4665-AFCE-03C4A0DC2BFE}"/>
              </a:ext>
            </a:extLst>
          </p:cNvPr>
          <p:cNvSpPr/>
          <p:nvPr/>
        </p:nvSpPr>
        <p:spPr>
          <a:xfrm flipH="1" flipV="1">
            <a:off x="10180370" y="3845093"/>
            <a:ext cx="1444819" cy="1323479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任意多边形: 形状 48">
            <a:extLst>
              <a:ext uri="{FF2B5EF4-FFF2-40B4-BE49-F238E27FC236}">
                <a16:creationId xmlns:a16="http://schemas.microsoft.com/office/drawing/2014/main" id="{115619EA-F357-49DB-B2A3-84FB4FAA6494}"/>
              </a:ext>
            </a:extLst>
          </p:cNvPr>
          <p:cNvSpPr/>
          <p:nvPr/>
        </p:nvSpPr>
        <p:spPr>
          <a:xfrm rot="7661876" flipH="1" flipV="1">
            <a:off x="247761" y="2041934"/>
            <a:ext cx="1090524" cy="892866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E3DB327D-C115-4292-8503-C5370D613D18}"/>
              </a:ext>
            </a:extLst>
          </p:cNvPr>
          <p:cNvSpPr/>
          <p:nvPr/>
        </p:nvSpPr>
        <p:spPr>
          <a:xfrm>
            <a:off x="-4664433" y="-653648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2B9EE1C-7242-40F0-8F96-41CD265F0F03}"/>
              </a:ext>
            </a:extLst>
          </p:cNvPr>
          <p:cNvGrpSpPr/>
          <p:nvPr/>
        </p:nvGrpSpPr>
        <p:grpSpPr>
          <a:xfrm>
            <a:off x="4017774" y="1635355"/>
            <a:ext cx="4433449" cy="2769191"/>
            <a:chOff x="1300601" y="2350937"/>
            <a:chExt cx="4433449" cy="2769191"/>
          </a:xfrm>
        </p:grpSpPr>
        <p:grpSp>
          <p:nvGrpSpPr>
            <p:cNvPr id="24" name="íSḻïḍê">
              <a:extLst>
                <a:ext uri="{FF2B5EF4-FFF2-40B4-BE49-F238E27FC236}">
                  <a16:creationId xmlns:a16="http://schemas.microsoft.com/office/drawing/2014/main" id="{3369F52D-C889-411B-B6E3-91312F6D61F6}"/>
                </a:ext>
              </a:extLst>
            </p:cNvPr>
            <p:cNvGrpSpPr/>
            <p:nvPr/>
          </p:nvGrpSpPr>
          <p:grpSpPr>
            <a:xfrm>
              <a:off x="1300601" y="2350937"/>
              <a:ext cx="4420855" cy="624349"/>
              <a:chOff x="2034026" y="1655335"/>
              <a:chExt cx="4420855" cy="624349"/>
            </a:xfrm>
          </p:grpSpPr>
          <p:sp>
            <p:nvSpPr>
              <p:cNvPr id="40" name="îŝ1íde">
                <a:extLst>
                  <a:ext uri="{FF2B5EF4-FFF2-40B4-BE49-F238E27FC236}">
                    <a16:creationId xmlns:a16="http://schemas.microsoft.com/office/drawing/2014/main" id="{EA550719-7BFA-4A82-B2A0-3822F5696FC8}"/>
                  </a:ext>
                </a:extLst>
              </p:cNvPr>
              <p:cNvSpPr/>
              <p:nvPr/>
            </p:nvSpPr>
            <p:spPr>
              <a:xfrm>
                <a:off x="2034026" y="1655335"/>
                <a:ext cx="624349" cy="624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chemeClr val="tx1"/>
                    </a:solidFill>
                    <a:cs typeface="+mn-ea"/>
                    <a:sym typeface="+mn-lt"/>
                  </a:rPr>
                  <a:t>0</a:t>
                </a:r>
                <a:r>
                  <a:rPr lang="en-US" altLang="zh-CN" sz="100" b="1" dirty="0">
                    <a:solidFill>
                      <a:schemeClr val="tx1"/>
                    </a:solidFill>
                    <a:cs typeface="+mn-ea"/>
                    <a:sym typeface="+mn-lt"/>
                  </a:rPr>
                  <a:t>  </a:t>
                </a:r>
                <a:r>
                  <a:rPr lang="en-US" altLang="zh-CN" b="1" dirty="0">
                    <a:solidFill>
                      <a:schemeClr val="tx1"/>
                    </a:solidFill>
                    <a:cs typeface="+mn-ea"/>
                    <a:sym typeface="+mn-lt"/>
                  </a:rPr>
                  <a:t>1</a:t>
                </a:r>
              </a:p>
            </p:txBody>
          </p:sp>
          <p:sp>
            <p:nvSpPr>
              <p:cNvPr id="41" name="îṧ1ïďè">
                <a:extLst>
                  <a:ext uri="{FF2B5EF4-FFF2-40B4-BE49-F238E27FC236}">
                    <a16:creationId xmlns:a16="http://schemas.microsoft.com/office/drawing/2014/main" id="{3A707DCA-6E6B-4863-94F1-A36C1282FAD6}"/>
                  </a:ext>
                </a:extLst>
              </p:cNvPr>
              <p:cNvSpPr/>
              <p:nvPr/>
            </p:nvSpPr>
            <p:spPr bwMode="auto">
              <a:xfrm>
                <a:off x="2763151" y="1655586"/>
                <a:ext cx="3691730" cy="487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3200" spc="300" dirty="0" smtClean="0">
                    <a:solidFill>
                      <a:schemeClr val="tx2"/>
                    </a:solidFill>
                    <a:cs typeface="+mn-ea"/>
                    <a:sym typeface="+mn-lt"/>
                  </a:rPr>
                  <a:t>背景</a:t>
                </a:r>
                <a:r>
                  <a:rPr lang="en-US" altLang="zh-CN" sz="3200" spc="300" dirty="0">
                    <a:solidFill>
                      <a:schemeClr val="tx2"/>
                    </a:solidFill>
                    <a:cs typeface="+mn-ea"/>
                    <a:sym typeface="+mn-lt"/>
                  </a:rPr>
                  <a:t>+</a:t>
                </a:r>
                <a:r>
                  <a:rPr lang="zh-CN" altLang="en-US" sz="3200" spc="300" dirty="0" smtClean="0">
                    <a:solidFill>
                      <a:schemeClr val="tx2"/>
                    </a:solidFill>
                    <a:cs typeface="+mn-ea"/>
                    <a:sym typeface="+mn-lt"/>
                  </a:rPr>
                  <a:t>意义</a:t>
                </a:r>
                <a:endParaRPr lang="en-US" altLang="zh-CN" sz="3200" spc="3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5" name="îṩḷïďè">
              <a:extLst>
                <a:ext uri="{FF2B5EF4-FFF2-40B4-BE49-F238E27FC236}">
                  <a16:creationId xmlns:a16="http://schemas.microsoft.com/office/drawing/2014/main" id="{1A4EA729-00D1-43FC-B0B9-88DB9ECF3D37}"/>
                </a:ext>
              </a:extLst>
            </p:cNvPr>
            <p:cNvGrpSpPr/>
            <p:nvPr/>
          </p:nvGrpSpPr>
          <p:grpSpPr>
            <a:xfrm>
              <a:off x="1300601" y="3143402"/>
              <a:ext cx="4420855" cy="624349"/>
              <a:chOff x="2034026" y="2490855"/>
              <a:chExt cx="4420855" cy="624349"/>
            </a:xfrm>
          </p:grpSpPr>
          <p:sp>
            <p:nvSpPr>
              <p:cNvPr id="38" name="îṥľïďé">
                <a:extLst>
                  <a:ext uri="{FF2B5EF4-FFF2-40B4-BE49-F238E27FC236}">
                    <a16:creationId xmlns:a16="http://schemas.microsoft.com/office/drawing/2014/main" id="{A369451F-F6C2-413D-828D-563A199AC9F9}"/>
                  </a:ext>
                </a:extLst>
              </p:cNvPr>
              <p:cNvSpPr/>
              <p:nvPr/>
            </p:nvSpPr>
            <p:spPr>
              <a:xfrm>
                <a:off x="2034026" y="2490855"/>
                <a:ext cx="624349" cy="624349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>
                    <a:solidFill>
                      <a:schemeClr val="tx1"/>
                    </a:solidFill>
                    <a:cs typeface="+mn-ea"/>
                    <a:sym typeface="+mn-lt"/>
                  </a:rPr>
                  <a:t>0</a:t>
                </a:r>
                <a:r>
                  <a:rPr lang="en-US" altLang="zh-CN" sz="100" b="1">
                    <a:solidFill>
                      <a:schemeClr val="tx1"/>
                    </a:solidFill>
                    <a:cs typeface="+mn-ea"/>
                    <a:sym typeface="+mn-lt"/>
                  </a:rPr>
                  <a:t>  </a:t>
                </a:r>
                <a:r>
                  <a:rPr lang="en-US" altLang="zh-CN" b="1">
                    <a:solidFill>
                      <a:schemeClr val="tx1"/>
                    </a:solidFill>
                    <a:cs typeface="+mn-ea"/>
                    <a:sym typeface="+mn-lt"/>
                  </a:rPr>
                  <a:t>2</a:t>
                </a:r>
                <a:endParaRPr lang="en-US" altLang="zh-CN" b="1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9" name="îṧ1íḑê">
                <a:extLst>
                  <a:ext uri="{FF2B5EF4-FFF2-40B4-BE49-F238E27FC236}">
                    <a16:creationId xmlns:a16="http://schemas.microsoft.com/office/drawing/2014/main" id="{3B96BD5D-5D62-472D-B167-607AF0E74BD1}"/>
                  </a:ext>
                </a:extLst>
              </p:cNvPr>
              <p:cNvSpPr/>
              <p:nvPr/>
            </p:nvSpPr>
            <p:spPr bwMode="auto">
              <a:xfrm>
                <a:off x="2763151" y="2491106"/>
                <a:ext cx="3691730" cy="487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3200" spc="300" dirty="0" smtClean="0">
                    <a:solidFill>
                      <a:schemeClr val="tx2"/>
                    </a:solidFill>
                    <a:cs typeface="+mn-ea"/>
                    <a:sym typeface="+mn-lt"/>
                  </a:rPr>
                  <a:t>任务设计</a:t>
                </a:r>
                <a:endParaRPr lang="zh-CN" altLang="en-US" sz="3200" spc="3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</p:grpSp>
        <p:grpSp>
          <p:nvGrpSpPr>
            <p:cNvPr id="26" name="ïślïde">
              <a:extLst>
                <a:ext uri="{FF2B5EF4-FFF2-40B4-BE49-F238E27FC236}">
                  <a16:creationId xmlns:a16="http://schemas.microsoft.com/office/drawing/2014/main" id="{FD359A01-DB53-4C20-BA2A-F4F53F9D8F1F}"/>
                </a:ext>
              </a:extLst>
            </p:cNvPr>
            <p:cNvGrpSpPr/>
            <p:nvPr/>
          </p:nvGrpSpPr>
          <p:grpSpPr>
            <a:xfrm>
              <a:off x="1300601" y="3935867"/>
              <a:ext cx="4420855" cy="624349"/>
              <a:chOff x="2034026" y="3326376"/>
              <a:chExt cx="4420855" cy="624349"/>
            </a:xfrm>
          </p:grpSpPr>
          <p:sp>
            <p:nvSpPr>
              <p:cNvPr id="36" name="işlîḑè">
                <a:extLst>
                  <a:ext uri="{FF2B5EF4-FFF2-40B4-BE49-F238E27FC236}">
                    <a16:creationId xmlns:a16="http://schemas.microsoft.com/office/drawing/2014/main" id="{4D925470-C737-4A72-A45D-F740CB24DC68}"/>
                  </a:ext>
                </a:extLst>
              </p:cNvPr>
              <p:cNvSpPr/>
              <p:nvPr/>
            </p:nvSpPr>
            <p:spPr>
              <a:xfrm>
                <a:off x="2034026" y="3326376"/>
                <a:ext cx="624349" cy="624349"/>
              </a:xfrm>
              <a:prstGeom prst="ellipse">
                <a:avLst/>
              </a:prstGeom>
              <a:solidFill>
                <a:srgbClr val="F2F2F2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anchor="ctr">
                <a:normAutofit fontScale="92500"/>
              </a:bodyPr>
              <a:lstStyle/>
              <a:p>
                <a:pPr algn="ctr"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000000"/>
                    </a:solidFill>
                    <a:cs typeface="+mn-ea"/>
                    <a:sym typeface="+mn-lt"/>
                  </a:rPr>
                  <a:t>0</a:t>
                </a:r>
                <a:r>
                  <a:rPr lang="en-US" altLang="zh-CN" sz="100" b="1" dirty="0">
                    <a:solidFill>
                      <a:srgbClr val="000000"/>
                    </a:solidFill>
                    <a:cs typeface="+mn-ea"/>
                    <a:sym typeface="+mn-lt"/>
                  </a:rPr>
                  <a:t>  </a:t>
                </a:r>
                <a:r>
                  <a:rPr lang="en-US" altLang="zh-CN" b="1" dirty="0">
                    <a:solidFill>
                      <a:srgbClr val="000000"/>
                    </a:solidFill>
                    <a:cs typeface="+mn-ea"/>
                    <a:sym typeface="+mn-lt"/>
                  </a:rPr>
                  <a:t>3</a:t>
                </a:r>
              </a:p>
            </p:txBody>
          </p:sp>
          <p:sp>
            <p:nvSpPr>
              <p:cNvPr id="37" name="iṩlïďé">
                <a:extLst>
                  <a:ext uri="{FF2B5EF4-FFF2-40B4-BE49-F238E27FC236}">
                    <a16:creationId xmlns:a16="http://schemas.microsoft.com/office/drawing/2014/main" id="{E98EB183-C05A-4094-8BC6-65CA7B2460DB}"/>
                  </a:ext>
                </a:extLst>
              </p:cNvPr>
              <p:cNvSpPr/>
              <p:nvPr/>
            </p:nvSpPr>
            <p:spPr bwMode="auto">
              <a:xfrm>
                <a:off x="2763151" y="3326627"/>
                <a:ext cx="3691730" cy="4874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lIns="91440" tIns="45720" rIns="91440" bIns="45720" anchor="t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ct val="0"/>
                  </a:spcBef>
                </a:pPr>
                <a:r>
                  <a:rPr lang="zh-CN" altLang="en-US" sz="3200" spc="300" dirty="0">
                    <a:solidFill>
                      <a:schemeClr val="tx2"/>
                    </a:solidFill>
                    <a:cs typeface="+mn-ea"/>
                    <a:sym typeface="+mn-lt"/>
                  </a:rPr>
                  <a:t>开发</a:t>
                </a:r>
                <a:r>
                  <a:rPr lang="zh-CN" altLang="en-US" sz="3200" spc="300" dirty="0" smtClean="0">
                    <a:solidFill>
                      <a:schemeClr val="tx2"/>
                    </a:solidFill>
                    <a:cs typeface="+mn-ea"/>
                    <a:sym typeface="+mn-lt"/>
                  </a:rPr>
                  <a:t>要点</a:t>
                </a:r>
                <a:endParaRPr lang="zh-CN" altLang="en-US" sz="3200" spc="300" dirty="0">
                  <a:solidFill>
                    <a:schemeClr val="tx2"/>
                  </a:solidFill>
                  <a:cs typeface="+mn-ea"/>
                  <a:sym typeface="+mn-lt"/>
                </a:endParaRPr>
              </a:p>
            </p:txBody>
          </p:sp>
        </p:grpSp>
        <p:sp>
          <p:nvSpPr>
            <p:cNvPr id="32" name="ï$liďé">
              <a:extLst>
                <a:ext uri="{FF2B5EF4-FFF2-40B4-BE49-F238E27FC236}">
                  <a16:creationId xmlns:a16="http://schemas.microsoft.com/office/drawing/2014/main" id="{1D058E9E-6BEF-4AC1-B716-6ED74F3FA78B}"/>
                </a:ext>
              </a:extLst>
            </p:cNvPr>
            <p:cNvSpPr/>
            <p:nvPr/>
          </p:nvSpPr>
          <p:spPr bwMode="auto">
            <a:xfrm>
              <a:off x="2010205" y="4632695"/>
              <a:ext cx="3691730" cy="48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 anchor="t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ct val="0"/>
                </a:spcBef>
              </a:pPr>
              <a:r>
                <a:rPr lang="zh-CN" altLang="en-US" sz="3200" spc="300" dirty="0" smtClean="0">
                  <a:solidFill>
                    <a:schemeClr val="tx2"/>
                  </a:solidFill>
                  <a:cs typeface="+mn-ea"/>
                  <a:sym typeface="+mn-lt"/>
                </a:rPr>
                <a:t>效果</a:t>
              </a:r>
              <a:r>
                <a:rPr lang="en-US" altLang="zh-CN" sz="3200" spc="300" dirty="0">
                  <a:solidFill>
                    <a:schemeClr val="tx2"/>
                  </a:solidFill>
                  <a:cs typeface="+mn-ea"/>
                  <a:sym typeface="+mn-lt"/>
                </a:rPr>
                <a:t>+</a:t>
              </a:r>
              <a:r>
                <a:rPr lang="zh-CN" altLang="en-US" sz="3200" spc="300" dirty="0" smtClean="0">
                  <a:solidFill>
                    <a:schemeClr val="tx2"/>
                  </a:solidFill>
                  <a:cs typeface="+mn-ea"/>
                  <a:sym typeface="+mn-lt"/>
                </a:rPr>
                <a:t>指标</a:t>
              </a:r>
              <a:endParaRPr lang="zh-CN" altLang="en-US" sz="3200" spc="300" dirty="0">
                <a:solidFill>
                  <a:schemeClr val="tx2"/>
                </a:solidFill>
                <a:cs typeface="+mn-ea"/>
                <a:sym typeface="+mn-lt"/>
              </a:endParaRPr>
            </a:p>
          </p:txBody>
        </p:sp>
        <p:cxnSp>
          <p:nvCxnSpPr>
            <p:cNvPr id="28" name="ïṡ1íḑè">
              <a:extLst>
                <a:ext uri="{FF2B5EF4-FFF2-40B4-BE49-F238E27FC236}">
                  <a16:creationId xmlns:a16="http://schemas.microsoft.com/office/drawing/2014/main" id="{974C8F2B-F5B3-4ACA-BD18-2F88402CACDE}"/>
                </a:ext>
              </a:extLst>
            </p:cNvPr>
            <p:cNvCxnSpPr/>
            <p:nvPr/>
          </p:nvCxnSpPr>
          <p:spPr>
            <a:xfrm>
              <a:off x="2133600" y="3059344"/>
              <a:ext cx="36004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íṩ1ïḓè">
              <a:extLst>
                <a:ext uri="{FF2B5EF4-FFF2-40B4-BE49-F238E27FC236}">
                  <a16:creationId xmlns:a16="http://schemas.microsoft.com/office/drawing/2014/main" id="{FFDDC2B8-C6FE-4A05-B5C9-BE906F458C73}"/>
                </a:ext>
              </a:extLst>
            </p:cNvPr>
            <p:cNvCxnSpPr/>
            <p:nvPr/>
          </p:nvCxnSpPr>
          <p:spPr>
            <a:xfrm>
              <a:off x="2133600" y="3851809"/>
              <a:ext cx="36004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işļîḓe">
              <a:extLst>
                <a:ext uri="{FF2B5EF4-FFF2-40B4-BE49-F238E27FC236}">
                  <a16:creationId xmlns:a16="http://schemas.microsoft.com/office/drawing/2014/main" id="{C6D42780-2AD8-452F-ADF9-B690770350EB}"/>
                </a:ext>
              </a:extLst>
            </p:cNvPr>
            <p:cNvCxnSpPr/>
            <p:nvPr/>
          </p:nvCxnSpPr>
          <p:spPr>
            <a:xfrm>
              <a:off x="2133600" y="4644274"/>
              <a:ext cx="3600450" cy="0"/>
            </a:xfrm>
            <a:prstGeom prst="line">
              <a:avLst/>
            </a:prstGeom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ï$ľíḋè">
            <a:extLst>
              <a:ext uri="{FF2B5EF4-FFF2-40B4-BE49-F238E27FC236}">
                <a16:creationId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2ADB28D-10E7-48D2-A467-71C3C216053E}"/>
              </a:ext>
            </a:extLst>
          </p:cNvPr>
          <p:cNvGrpSpPr/>
          <p:nvPr/>
        </p:nvGrpSpPr>
        <p:grpSpPr>
          <a:xfrm>
            <a:off x="2305746" y="-367923"/>
            <a:ext cx="830164" cy="4583127"/>
            <a:chOff x="2305746" y="-367923"/>
            <a:chExt cx="830164" cy="4583127"/>
          </a:xfrm>
        </p:grpSpPr>
        <p:sp>
          <p:nvSpPr>
            <p:cNvPr id="44" name="矩形: 圆角 43">
              <a:extLst>
                <a:ext uri="{FF2B5EF4-FFF2-40B4-BE49-F238E27FC236}">
                  <a16:creationId xmlns:a16="http://schemas.microsoft.com/office/drawing/2014/main" id="{419AE4A9-4B59-481A-8301-71D6C2A512A5}"/>
                </a:ext>
              </a:extLst>
            </p:cNvPr>
            <p:cNvSpPr/>
            <p:nvPr/>
          </p:nvSpPr>
          <p:spPr>
            <a:xfrm rot="5400000">
              <a:off x="400237" y="1564561"/>
              <a:ext cx="4583127" cy="71816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87F299B7-90B6-47CE-BFF9-17EECAB5D464}"/>
                </a:ext>
              </a:extLst>
            </p:cNvPr>
            <p:cNvSpPr txBox="1"/>
            <p:nvPr/>
          </p:nvSpPr>
          <p:spPr>
            <a:xfrm rot="5400000">
              <a:off x="1081545" y="1410594"/>
              <a:ext cx="3278565" cy="83016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  <a:defRPr/>
              </a:pPr>
              <a:r>
                <a:rPr lang="en-US" altLang="zh-CN" sz="4400" b="1" dirty="0">
                  <a:solidFill>
                    <a:schemeClr val="bg1"/>
                  </a:solidFill>
                  <a:cs typeface="+mn-ea"/>
                  <a:sym typeface="+mn-lt"/>
                </a:rPr>
                <a:t>CONTENTS</a:t>
              </a:r>
            </a:p>
          </p:txBody>
        </p:sp>
      </p:grpSp>
      <p:sp>
        <p:nvSpPr>
          <p:cNvPr id="48" name="işlîḑè">
            <a:extLst>
              <a:ext uri="{FF2B5EF4-FFF2-40B4-BE49-F238E27FC236}">
                <a16:creationId xmlns:a16="http://schemas.microsoft.com/office/drawing/2014/main" id="{4D925470-C737-4A72-A45D-F740CB24DC68}"/>
              </a:ext>
            </a:extLst>
          </p:cNvPr>
          <p:cNvSpPr/>
          <p:nvPr/>
        </p:nvSpPr>
        <p:spPr>
          <a:xfrm>
            <a:off x="4017774" y="3925011"/>
            <a:ext cx="624349" cy="624349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+mn-ea"/>
                <a:sym typeface="+mn-lt"/>
              </a:rPr>
              <a:t>0</a:t>
            </a:r>
            <a:r>
              <a:rPr lang="en-US" altLang="zh-CN" sz="100" b="1" dirty="0" smtClean="0">
                <a:solidFill>
                  <a:srgbClr val="000000"/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4</a:t>
            </a:r>
          </a:p>
        </p:txBody>
      </p:sp>
      <p:sp>
        <p:nvSpPr>
          <p:cNvPr id="53" name="işlîḑè">
            <a:extLst>
              <a:ext uri="{FF2B5EF4-FFF2-40B4-BE49-F238E27FC236}">
                <a16:creationId xmlns:a16="http://schemas.microsoft.com/office/drawing/2014/main" id="{4D925470-C737-4A72-A45D-F740CB24DC68}"/>
              </a:ext>
            </a:extLst>
          </p:cNvPr>
          <p:cNvSpPr/>
          <p:nvPr/>
        </p:nvSpPr>
        <p:spPr>
          <a:xfrm>
            <a:off x="4017774" y="4632987"/>
            <a:ext cx="624349" cy="624349"/>
          </a:xfrm>
          <a:prstGeom prst="ellipse">
            <a:avLst/>
          </a:prstGeom>
          <a:solidFill>
            <a:srgbClr val="F2F2F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>
            <a:norm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dirty="0" smtClean="0">
                <a:solidFill>
                  <a:srgbClr val="000000"/>
                </a:solidFill>
                <a:cs typeface="+mn-ea"/>
                <a:sym typeface="+mn-lt"/>
              </a:rPr>
              <a:t>0</a:t>
            </a:r>
            <a:r>
              <a:rPr lang="en-US" altLang="zh-CN" b="1" dirty="0">
                <a:solidFill>
                  <a:srgbClr val="000000"/>
                </a:solidFill>
                <a:cs typeface="+mn-ea"/>
                <a:sym typeface="+mn-lt"/>
              </a:rPr>
              <a:t>5</a:t>
            </a:r>
          </a:p>
        </p:txBody>
      </p:sp>
      <p:sp>
        <p:nvSpPr>
          <p:cNvPr id="57" name="ï$liďé">
            <a:extLst>
              <a:ext uri="{FF2B5EF4-FFF2-40B4-BE49-F238E27FC236}">
                <a16:creationId xmlns:a16="http://schemas.microsoft.com/office/drawing/2014/main" id="{1D058E9E-6BEF-4AC1-B716-6ED74F3FA78B}"/>
              </a:ext>
            </a:extLst>
          </p:cNvPr>
          <p:cNvSpPr/>
          <p:nvPr/>
        </p:nvSpPr>
        <p:spPr bwMode="auto">
          <a:xfrm>
            <a:off x="4746899" y="4622447"/>
            <a:ext cx="3691730" cy="487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45720" rIns="91440" bIns="45720" anchor="t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zh-CN" altLang="en-US" sz="3200" spc="300" dirty="0" smtClean="0">
                <a:solidFill>
                  <a:schemeClr val="tx2"/>
                </a:solidFill>
                <a:cs typeface="+mn-ea"/>
                <a:sym typeface="+mn-lt"/>
              </a:rPr>
              <a:t>总结</a:t>
            </a:r>
            <a:endParaRPr lang="zh-CN" altLang="en-US" sz="3200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cxnSp>
        <p:nvCxnSpPr>
          <p:cNvPr id="58" name="işļîḓe">
            <a:extLst>
              <a:ext uri="{FF2B5EF4-FFF2-40B4-BE49-F238E27FC236}">
                <a16:creationId xmlns:a16="http://schemas.microsoft.com/office/drawing/2014/main" id="{C6D42780-2AD8-452F-ADF9-B690770350EB}"/>
              </a:ext>
            </a:extLst>
          </p:cNvPr>
          <p:cNvCxnSpPr/>
          <p:nvPr/>
        </p:nvCxnSpPr>
        <p:spPr>
          <a:xfrm>
            <a:off x="4823193" y="4596820"/>
            <a:ext cx="3600450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6950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711200" y="1219933"/>
            <a:ext cx="10919500" cy="442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8765098" y="142127"/>
            <a:ext cx="1048734" cy="320434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193791-A4C1-4F75-A970-C1DE7A05C3EC}"/>
              </a:ext>
            </a:extLst>
          </p:cNvPr>
          <p:cNvSpPr/>
          <p:nvPr/>
        </p:nvSpPr>
        <p:spPr>
          <a:xfrm>
            <a:off x="4181766" y="2537970"/>
            <a:ext cx="4702629" cy="117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5400" dirty="0" smtClean="0">
                <a:solidFill>
                  <a:schemeClr val="tx2"/>
                </a:solidFill>
                <a:cs typeface="+mn-ea"/>
                <a:sym typeface="+mn-lt"/>
              </a:rPr>
              <a:t>背景与意义</a:t>
            </a:r>
            <a:endParaRPr lang="zh-CN" altLang="en-US" sz="5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6" name="PA-矩形 11">
            <a:extLst>
              <a:ext uri="{FF2B5EF4-FFF2-40B4-BE49-F238E27FC236}">
                <a16:creationId xmlns:a16="http://schemas.microsoft.com/office/drawing/2014/main" id="{690C66A7-B27D-4A70-965C-499C9F76F2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81766" y="3595286"/>
            <a:ext cx="4549007" cy="29796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i="1" dirty="0">
                <a:solidFill>
                  <a:schemeClr val="accent1"/>
                </a:solidFill>
                <a:cs typeface="+mn-ea"/>
                <a:sym typeface="+mn-lt"/>
              </a:rPr>
              <a:t>Background and significance</a:t>
            </a:r>
          </a:p>
        </p:txBody>
      </p:sp>
      <p:sp>
        <p:nvSpPr>
          <p:cNvPr id="10" name="işľîḓé">
            <a:extLst>
              <a:ext uri="{FF2B5EF4-FFF2-40B4-BE49-F238E27FC236}">
                <a16:creationId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E3DB327D-C115-4292-8503-C5370D613D18}"/>
              </a:ext>
            </a:extLst>
          </p:cNvPr>
          <p:cNvSpPr/>
          <p:nvPr/>
        </p:nvSpPr>
        <p:spPr>
          <a:xfrm>
            <a:off x="-2879272" y="-783961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 rot="5400000">
            <a:off x="276974" y="615989"/>
            <a:ext cx="6323006" cy="997902"/>
            <a:chOff x="-561301" y="2125669"/>
            <a:chExt cx="6323006" cy="997902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-561301" y="2259404"/>
              <a:ext cx="6323006" cy="78848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90981" y="2125669"/>
              <a:ext cx="5365383" cy="997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lnSpc>
                  <a:spcPct val="120000"/>
                </a:lnSpc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ONE</a:t>
              </a:r>
            </a:p>
          </p:txBody>
        </p:sp>
      </p:grpSp>
      <p:sp>
        <p:nvSpPr>
          <p:cNvPr id="50" name="íṥ1ide">
            <a:extLst>
              <a:ext uri="{FF2B5EF4-FFF2-40B4-BE49-F238E27FC236}">
                <a16:creationId xmlns:a16="http://schemas.microsoft.com/office/drawing/2014/main" id="{40FEDB24-64B3-4D96-9F0B-0E0B15F864E1}"/>
              </a:ext>
            </a:extLst>
          </p:cNvPr>
          <p:cNvSpPr/>
          <p:nvPr/>
        </p:nvSpPr>
        <p:spPr>
          <a:xfrm flipH="1" flipV="1">
            <a:off x="10180370" y="3845093"/>
            <a:ext cx="1444819" cy="1323479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48DB9063-464B-474C-9C8F-A7A419138389}"/>
              </a:ext>
            </a:extLst>
          </p:cNvPr>
          <p:cNvSpPr/>
          <p:nvPr/>
        </p:nvSpPr>
        <p:spPr>
          <a:xfrm rot="8538124" flipH="1">
            <a:off x="7558223" y="5134682"/>
            <a:ext cx="1033184" cy="845919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7AE09B-50BC-4D95-9DDE-AD0EFE0922EB}"/>
              </a:ext>
            </a:extLst>
          </p:cNvPr>
          <p:cNvSpPr/>
          <p:nvPr/>
        </p:nvSpPr>
        <p:spPr>
          <a:xfrm rot="7661876" flipH="1" flipV="1">
            <a:off x="247761" y="2041934"/>
            <a:ext cx="1090524" cy="892866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783560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64898"/>
            <a:chOff x="2684957" y="2211179"/>
            <a:chExt cx="3076748" cy="564898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64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>
                  <a:solidFill>
                    <a:schemeClr val="bg1"/>
                  </a:solidFill>
                  <a:cs typeface="+mn-ea"/>
                  <a:sym typeface="+mn-lt"/>
                </a:rPr>
                <a:t>背景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1026" name="Picture 2" descr="https://pics1.baidu.com/feed/838ba61ea8d3fd1f06da9231a532f71294ca5f77.jpeg@f_auto?token=c02a5759865fec15071d63462cbdd4a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5089" y="1467468"/>
            <a:ext cx="6096000" cy="45720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矩形 5"/>
          <p:cNvSpPr/>
          <p:nvPr/>
        </p:nvSpPr>
        <p:spPr>
          <a:xfrm>
            <a:off x="7972891" y="2075680"/>
            <a:ext cx="3005952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000" b="1" cap="none" spc="0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效果</a:t>
            </a:r>
            <a:r>
              <a:rPr lang="zh-CN" altLang="en-US" sz="6000" b="1" cap="none" spc="0" dirty="0" smtClean="0">
                <a:ln w="0"/>
                <a:solidFill>
                  <a:srgbClr val="FA7070"/>
                </a:solidFill>
                <a:effectLst>
                  <a:reflection blurRad="6350" stA="53000" endA="300" endPos="35500" dir="5400000" sy="-90000" algn="bl" rotWithShape="0"/>
                </a:effectLst>
              </a:rPr>
              <a:t>惊艳</a:t>
            </a:r>
            <a:endParaRPr lang="zh-CN" altLang="en-US" sz="6000" b="1" cap="none" spc="0" dirty="0">
              <a:ln w="0"/>
              <a:solidFill>
                <a:srgbClr val="FA707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972891" y="1118907"/>
            <a:ext cx="3005951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000" b="1" cap="none" spc="0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配置</a:t>
            </a:r>
            <a:r>
              <a:rPr lang="zh-CN" altLang="en-US" sz="6000" b="1" cap="none" spc="0" dirty="0" smtClean="0">
                <a:ln w="0"/>
                <a:solidFill>
                  <a:srgbClr val="FA7070"/>
                </a:solidFill>
                <a:effectLst>
                  <a:reflection blurRad="6350" stA="53000" endA="300" endPos="35500" dir="5400000" sy="-90000" algn="bl" rotWithShape="0"/>
                </a:effectLst>
              </a:rPr>
              <a:t>拉满</a:t>
            </a:r>
            <a:endParaRPr lang="zh-CN" altLang="en-US" sz="6000" b="1" cap="none" spc="0" dirty="0">
              <a:ln w="0"/>
              <a:solidFill>
                <a:srgbClr val="FA707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pic>
        <p:nvPicPr>
          <p:cNvPr id="1028" name="Picture 4" descr="https://pics2.baidu.com/feed/0eb30f2442a7d933d27d086322c1b61f72f0015b.jpeg@f_auto?token=91406e7ac05931b460148b57c27c752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15" y="2138911"/>
            <a:ext cx="5837948" cy="32291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/>
          <p:cNvSpPr/>
          <p:nvPr/>
        </p:nvSpPr>
        <p:spPr>
          <a:xfrm>
            <a:off x="7011088" y="3061019"/>
            <a:ext cx="4929556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000" b="1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多</a:t>
            </a:r>
            <a:r>
              <a:rPr lang="zh-CN" altLang="en-US" sz="5000" b="1" cap="none" spc="0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颗</a:t>
            </a:r>
            <a:r>
              <a:rPr lang="zh-CN" altLang="en-US" sz="6000" b="1" cap="none" spc="0" dirty="0" smtClean="0">
                <a:ln w="0"/>
                <a:solidFill>
                  <a:srgbClr val="FA7070"/>
                </a:solidFill>
                <a:effectLst>
                  <a:reflection blurRad="6350" stA="53000" endA="300" endPos="35500" dir="5400000" sy="-90000" algn="bl" rotWithShape="0"/>
                </a:effectLst>
              </a:rPr>
              <a:t>手势</a:t>
            </a:r>
            <a:r>
              <a:rPr lang="zh-CN" altLang="en-US" sz="5000" b="1" cap="none" spc="0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摄像头</a:t>
            </a:r>
            <a:endParaRPr lang="zh-CN" altLang="en-US" sz="6000" b="1" cap="none" spc="0" dirty="0">
              <a:ln w="0"/>
              <a:solidFill>
                <a:srgbClr val="FA707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366424" y="4127726"/>
            <a:ext cx="42188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苹果在开发文档中也提</a:t>
            </a:r>
            <a:r>
              <a:rPr lang="zh-CN" altLang="en-US" b="1" dirty="0" smtClean="0"/>
              <a:t>到</a:t>
            </a:r>
            <a:r>
              <a:rPr lang="en-US" altLang="zh-CN" b="1" dirty="0"/>
              <a:t>:</a:t>
            </a:r>
            <a:endParaRPr lang="zh-CN" altLang="en-US" b="1" dirty="0"/>
          </a:p>
          <a:p>
            <a:r>
              <a:rPr lang="zh-CN" altLang="en-US" dirty="0" smtClean="0"/>
              <a:t>    使</a:t>
            </a:r>
            <a:r>
              <a:rPr lang="zh-CN" altLang="en-US" dirty="0"/>
              <a:t>用直接手</a:t>
            </a:r>
            <a:r>
              <a:rPr lang="zh-CN" altLang="en-US" dirty="0" smtClean="0"/>
              <a:t>势，</a:t>
            </a:r>
            <a:r>
              <a:rPr lang="zh-CN" altLang="en-US" dirty="0"/>
              <a:t>需将</a:t>
            </a:r>
            <a:r>
              <a:rPr lang="zh-CN" altLang="en-US" b="1" dirty="0">
                <a:solidFill>
                  <a:srgbClr val="FF0000"/>
                </a:solidFill>
              </a:rPr>
              <a:t>双手抬起</a:t>
            </a:r>
            <a:r>
              <a:rPr lang="zh-CN" altLang="en-US" dirty="0"/>
              <a:t>至头显透镜</a:t>
            </a:r>
            <a:r>
              <a:rPr lang="en-US" altLang="zh-CN" dirty="0"/>
              <a:t>FOV</a:t>
            </a:r>
            <a:r>
              <a:rPr lang="zh-CN" altLang="en-US" dirty="0"/>
              <a:t>的视野之</a:t>
            </a:r>
            <a:r>
              <a:rPr lang="zh-CN" altLang="en-US" dirty="0" smtClean="0"/>
              <a:t>内，</a:t>
            </a:r>
            <a:r>
              <a:rPr lang="zh-CN" altLang="en-US" dirty="0"/>
              <a:t>必须让双手在</a:t>
            </a:r>
            <a:r>
              <a:rPr lang="en-US" altLang="zh-CN" dirty="0"/>
              <a:t>FOV</a:t>
            </a:r>
            <a:r>
              <a:rPr lang="zh-CN" altLang="en-US" dirty="0"/>
              <a:t>可见范围</a:t>
            </a:r>
            <a:r>
              <a:rPr lang="zh-CN" altLang="en-US" dirty="0" smtClean="0"/>
              <a:t>内。</a:t>
            </a:r>
            <a:endParaRPr lang="zh-CN" altLang="en-US" dirty="0"/>
          </a:p>
          <a:p>
            <a:r>
              <a:rPr lang="en-US" altLang="zh-CN" dirty="0"/>
              <a:t> </a:t>
            </a:r>
            <a:r>
              <a:rPr lang="en-US" altLang="zh-CN" dirty="0" smtClean="0"/>
              <a:t>   </a:t>
            </a:r>
            <a:r>
              <a:rPr lang="zh-CN" altLang="en-US" dirty="0" smtClean="0"/>
              <a:t>而</a:t>
            </a:r>
            <a:r>
              <a:rPr lang="zh-CN" altLang="en-US" dirty="0"/>
              <a:t>多次</a:t>
            </a:r>
            <a:r>
              <a:rPr lang="en-US" altLang="zh-CN" dirty="0"/>
              <a:t>/</a:t>
            </a:r>
            <a:r>
              <a:rPr lang="zh-CN" altLang="en-US" b="1" dirty="0">
                <a:solidFill>
                  <a:srgbClr val="FF0000"/>
                </a:solidFill>
              </a:rPr>
              <a:t>频繁</a:t>
            </a:r>
            <a:r>
              <a:rPr lang="zh-CN" altLang="en-US" dirty="0"/>
              <a:t>的</a:t>
            </a:r>
            <a:r>
              <a:rPr lang="zh-CN" altLang="en-US" b="1" dirty="0">
                <a:solidFill>
                  <a:srgbClr val="FF0000"/>
                </a:solidFill>
              </a:rPr>
              <a:t>直接手势操作</a:t>
            </a:r>
            <a:r>
              <a:rPr lang="zh-CN" altLang="en-US" dirty="0"/>
              <a:t>会带来</a:t>
            </a:r>
            <a:r>
              <a:rPr lang="zh-CN" altLang="en-US" b="1" dirty="0">
                <a:solidFill>
                  <a:srgbClr val="FF0000"/>
                </a:solidFill>
              </a:rPr>
              <a:t>疲劳感</a:t>
            </a:r>
            <a:r>
              <a:rPr lang="zh-CN" altLang="en-US" dirty="0"/>
              <a:t>，应尽量避免。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0609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64898"/>
            <a:chOff x="2684957" y="2211179"/>
            <a:chExt cx="3076748" cy="564898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648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意义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2052" name="Picture 4" descr="https://img2.baidu.com/it/u=3993349308,583770420&amp;fm=253&amp;app=138&amp;size=w931&amp;n=0&amp;f=JPEG&amp;fmt=auto?sec=1712682000&amp;t=15b8fea47e5053eb0cfc860a843a84c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029" y="1889125"/>
            <a:ext cx="5232400" cy="327025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6" name="矩形 15"/>
          <p:cNvSpPr/>
          <p:nvPr/>
        </p:nvSpPr>
        <p:spPr>
          <a:xfrm>
            <a:off x="7124705" y="1889125"/>
            <a:ext cx="441659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000" b="1" dirty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对战类</a:t>
            </a:r>
            <a:r>
              <a:rPr lang="zh-CN" altLang="en-US" sz="6000" b="1" cap="none" spc="0" dirty="0" smtClean="0">
                <a:ln w="0"/>
                <a:solidFill>
                  <a:srgbClr val="FA7070"/>
                </a:solidFill>
                <a:effectLst>
                  <a:reflection blurRad="6350" stA="53000" endA="300" endPos="35500" dir="5400000" sy="-90000" algn="bl" rotWithShape="0"/>
                </a:effectLst>
              </a:rPr>
              <a:t>触发多</a:t>
            </a:r>
            <a:endParaRPr lang="zh-CN" altLang="en-US" sz="6000" b="1" cap="none" spc="0" dirty="0">
              <a:ln w="0"/>
              <a:solidFill>
                <a:srgbClr val="FA707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097909" y="4040313"/>
            <a:ext cx="4288353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000" b="1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触发方式</a:t>
            </a:r>
            <a:r>
              <a:rPr lang="zh-CN" altLang="en-US" sz="6000" b="1" cap="none" spc="0" dirty="0" smtClean="0">
                <a:ln w="0"/>
                <a:solidFill>
                  <a:srgbClr val="FA7070"/>
                </a:solidFill>
                <a:effectLst>
                  <a:reflection blurRad="6350" stA="53000" endA="300" endPos="35500" dir="5400000" sy="-90000" algn="bl" rotWithShape="0"/>
                </a:effectLst>
              </a:rPr>
              <a:t>重复</a:t>
            </a:r>
            <a:endParaRPr lang="zh-CN" altLang="en-US" sz="6000" b="1" cap="none" spc="0" dirty="0">
              <a:ln w="0"/>
              <a:solidFill>
                <a:srgbClr val="FA707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41429" y="2964719"/>
            <a:ext cx="480131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6000" b="1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手势反</a:t>
            </a:r>
            <a:r>
              <a:rPr lang="zh-CN" altLang="en-US" sz="6000" b="1" dirty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馈</a:t>
            </a:r>
            <a:r>
              <a:rPr lang="zh-CN" altLang="en-US" sz="6000" b="1" cap="none" spc="0" dirty="0" smtClean="0">
                <a:ln w="0"/>
                <a:solidFill>
                  <a:srgbClr val="FA7070"/>
                </a:solidFill>
                <a:effectLst>
                  <a:reflection blurRad="6350" stA="53000" endA="300" endPos="35500" dir="5400000" sy="-90000" algn="bl" rotWithShape="0"/>
                </a:effectLst>
              </a:rPr>
              <a:t>匮乏</a:t>
            </a:r>
            <a:endParaRPr lang="zh-CN" altLang="en-US" sz="6000" b="1" cap="none" spc="0" dirty="0">
              <a:ln w="0"/>
              <a:solidFill>
                <a:srgbClr val="FA707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53816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9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711200" y="1219933"/>
            <a:ext cx="10919500" cy="442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8765098" y="142127"/>
            <a:ext cx="1048734" cy="320434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193791-A4C1-4F75-A970-C1DE7A05C3EC}"/>
              </a:ext>
            </a:extLst>
          </p:cNvPr>
          <p:cNvSpPr/>
          <p:nvPr/>
        </p:nvSpPr>
        <p:spPr>
          <a:xfrm>
            <a:off x="4181766" y="2537970"/>
            <a:ext cx="5325091" cy="117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5400" dirty="0" smtClean="0">
                <a:solidFill>
                  <a:schemeClr val="tx2"/>
                </a:solidFill>
                <a:cs typeface="+mn-ea"/>
                <a:sym typeface="+mn-lt"/>
              </a:rPr>
              <a:t>任务设计</a:t>
            </a:r>
            <a:endParaRPr lang="zh-CN" altLang="en-US" sz="5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6" name="PA-矩形 11">
            <a:extLst>
              <a:ext uri="{FF2B5EF4-FFF2-40B4-BE49-F238E27FC236}">
                <a16:creationId xmlns:a16="http://schemas.microsoft.com/office/drawing/2014/main" id="{690C66A7-B27D-4A70-965C-499C9F76F2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81766" y="3595286"/>
            <a:ext cx="4549007" cy="29796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i="1" dirty="0">
                <a:solidFill>
                  <a:schemeClr val="accent1"/>
                </a:solidFill>
                <a:cs typeface="+mn-ea"/>
                <a:sym typeface="+mn-lt"/>
              </a:rPr>
              <a:t>Task design</a:t>
            </a:r>
          </a:p>
        </p:txBody>
      </p:sp>
      <p:sp>
        <p:nvSpPr>
          <p:cNvPr id="10" name="işľîḓé">
            <a:extLst>
              <a:ext uri="{FF2B5EF4-FFF2-40B4-BE49-F238E27FC236}">
                <a16:creationId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E3DB327D-C115-4292-8503-C5370D613D18}"/>
              </a:ext>
            </a:extLst>
          </p:cNvPr>
          <p:cNvSpPr/>
          <p:nvPr/>
        </p:nvSpPr>
        <p:spPr>
          <a:xfrm>
            <a:off x="-2879272" y="-783961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 rot="5400000">
            <a:off x="276974" y="615989"/>
            <a:ext cx="6323006" cy="997902"/>
            <a:chOff x="-561301" y="2125669"/>
            <a:chExt cx="6323006" cy="997902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-561301" y="2259404"/>
              <a:ext cx="6323006" cy="78848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90981" y="2125669"/>
              <a:ext cx="5365383" cy="997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lnSpc>
                  <a:spcPct val="120000"/>
                </a:lnSpc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TWO</a:t>
              </a:r>
            </a:p>
          </p:txBody>
        </p:sp>
      </p:grpSp>
      <p:sp>
        <p:nvSpPr>
          <p:cNvPr id="50" name="íṥ1ide">
            <a:extLst>
              <a:ext uri="{FF2B5EF4-FFF2-40B4-BE49-F238E27FC236}">
                <a16:creationId xmlns:a16="http://schemas.microsoft.com/office/drawing/2014/main" id="{40FEDB24-64B3-4D96-9F0B-0E0B15F864E1}"/>
              </a:ext>
            </a:extLst>
          </p:cNvPr>
          <p:cNvSpPr/>
          <p:nvPr/>
        </p:nvSpPr>
        <p:spPr>
          <a:xfrm flipH="1" flipV="1">
            <a:off x="10180370" y="3845093"/>
            <a:ext cx="1444819" cy="1323479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48DB9063-464B-474C-9C8F-A7A419138389}"/>
              </a:ext>
            </a:extLst>
          </p:cNvPr>
          <p:cNvSpPr/>
          <p:nvPr/>
        </p:nvSpPr>
        <p:spPr>
          <a:xfrm rot="8538124" flipH="1">
            <a:off x="7558223" y="5134682"/>
            <a:ext cx="1033184" cy="845919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7AE09B-50BC-4D95-9DDE-AD0EFE0922EB}"/>
              </a:ext>
            </a:extLst>
          </p:cNvPr>
          <p:cNvSpPr/>
          <p:nvPr/>
        </p:nvSpPr>
        <p:spPr>
          <a:xfrm rot="7661876" flipH="1" flipV="1">
            <a:off x="247761" y="2041934"/>
            <a:ext cx="1090524" cy="892866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74674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561885"/>
            <a:chOff x="2684957" y="2211179"/>
            <a:chExt cx="3076748" cy="561885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56188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任务设计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8717" y="1516703"/>
            <a:ext cx="3333084" cy="27281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428" y="1516703"/>
            <a:ext cx="3786207" cy="272810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矩形 11"/>
          <p:cNvSpPr/>
          <p:nvPr/>
        </p:nvSpPr>
        <p:spPr>
          <a:xfrm>
            <a:off x="1602845" y="4752642"/>
            <a:ext cx="454483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000" b="1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状态</a:t>
            </a:r>
            <a:r>
              <a:rPr lang="zh-CN" altLang="en-US" sz="6000" b="1" cap="none" spc="0" dirty="0" smtClean="0">
                <a:ln w="0"/>
                <a:solidFill>
                  <a:srgbClr val="FA7070"/>
                </a:solidFill>
                <a:effectLst>
                  <a:reflection blurRad="6350" stA="53000" endA="300" endPos="35500" dir="5400000" sy="-90000" algn="bl" rotWithShape="0"/>
                </a:effectLst>
              </a:rPr>
              <a:t>切换便捷</a:t>
            </a:r>
            <a:endParaRPr lang="zh-CN" altLang="en-US" sz="6000" b="1" cap="none" spc="0" dirty="0">
              <a:ln w="0"/>
              <a:solidFill>
                <a:srgbClr val="FA707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15114" y="4752641"/>
            <a:ext cx="4544834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000" b="1" dirty="0" smtClean="0">
                <a:ln w="0"/>
                <a:solidFill>
                  <a:srgbClr val="7BC9DD"/>
                </a:solidFill>
                <a:effectLst>
                  <a:reflection blurRad="6350" stA="53000" endA="300" endPos="35500" dir="5400000" sy="-90000" algn="bl" rotWithShape="0"/>
                </a:effectLst>
              </a:rPr>
              <a:t>使用</a:t>
            </a:r>
            <a:r>
              <a:rPr lang="zh-CN" altLang="en-US" sz="6000" b="1" cap="none" spc="0" dirty="0" smtClean="0">
                <a:ln w="0"/>
                <a:solidFill>
                  <a:srgbClr val="FA7070"/>
                </a:solidFill>
                <a:effectLst>
                  <a:reflection blurRad="6350" stA="53000" endA="300" endPos="35500" dir="5400000" sy="-90000" algn="bl" rotWithShape="0"/>
                </a:effectLst>
              </a:rPr>
              <a:t>符合直觉</a:t>
            </a:r>
            <a:endParaRPr lang="zh-CN" altLang="en-US" sz="6000" b="1" cap="none" spc="0" dirty="0">
              <a:ln w="0"/>
              <a:solidFill>
                <a:srgbClr val="FA7070"/>
              </a:soli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6478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>
            <a:off x="70655" y="652142"/>
            <a:ext cx="3076748" cy="609398"/>
            <a:chOff x="2684957" y="2211179"/>
            <a:chExt cx="3076748" cy="609398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2684957" y="2225693"/>
              <a:ext cx="3076748" cy="52322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2951155" y="2211179"/>
              <a:ext cx="2544352" cy="6093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>
                <a:lnSpc>
                  <a:spcPct val="120000"/>
                </a:lnSpc>
                <a:defRPr/>
              </a:pPr>
              <a:r>
                <a:rPr lang="zh-CN" altLang="en-US" sz="2800" b="1" dirty="0" smtClean="0">
                  <a:solidFill>
                    <a:schemeClr val="bg1"/>
                  </a:solidFill>
                  <a:cs typeface="+mn-ea"/>
                  <a:sym typeface="+mn-lt"/>
                </a:rPr>
                <a:t>游戏设计</a:t>
              </a:r>
              <a:endParaRPr lang="en-US" altLang="zh-CN" sz="2800" b="1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3567" y="1341540"/>
            <a:ext cx="3914276" cy="423675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0917" y="1593371"/>
            <a:ext cx="2456714" cy="13784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820917" y="4006677"/>
            <a:ext cx="2456714" cy="131978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550" y="1593371"/>
            <a:ext cx="3483430" cy="373309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" name="下箭头 1"/>
          <p:cNvSpPr/>
          <p:nvPr/>
        </p:nvSpPr>
        <p:spPr>
          <a:xfrm>
            <a:off x="5887453" y="3144253"/>
            <a:ext cx="368968" cy="68981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48141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şľîḓé">
            <a:extLst>
              <a:ext uri="{FF2B5EF4-FFF2-40B4-BE49-F238E27FC236}">
                <a16:creationId xmlns:a16="http://schemas.microsoft.com/office/drawing/2014/main" id="{35798C0B-AA09-4D5C-9D8C-E9A8693E488D}"/>
              </a:ext>
            </a:extLst>
          </p:cNvPr>
          <p:cNvSpPr/>
          <p:nvPr/>
        </p:nvSpPr>
        <p:spPr>
          <a:xfrm rot="5400000">
            <a:off x="9638263" y="4239107"/>
            <a:ext cx="1295798" cy="395922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7" name="ï$ľíḋè">
            <a:extLst>
              <a:ext uri="{FF2B5EF4-FFF2-40B4-BE49-F238E27FC236}">
                <a16:creationId xmlns:a16="http://schemas.microsoft.com/office/drawing/2014/main" id="{E5FAAC46-5C3C-4554-833D-8E6988ADF026}"/>
              </a:ext>
            </a:extLst>
          </p:cNvPr>
          <p:cNvSpPr/>
          <p:nvPr/>
        </p:nvSpPr>
        <p:spPr>
          <a:xfrm>
            <a:off x="-1" y="-1"/>
            <a:ext cx="4355767" cy="2161552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íṥ1ide">
            <a:extLst>
              <a:ext uri="{FF2B5EF4-FFF2-40B4-BE49-F238E27FC236}">
                <a16:creationId xmlns:a16="http://schemas.microsoft.com/office/drawing/2014/main" id="{797C3B47-B181-4270-9DBF-F377F347A227}"/>
              </a:ext>
            </a:extLst>
          </p:cNvPr>
          <p:cNvSpPr/>
          <p:nvPr/>
        </p:nvSpPr>
        <p:spPr>
          <a:xfrm flipH="1">
            <a:off x="9506857" y="-190969"/>
            <a:ext cx="2685143" cy="2459636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íṥ1ide">
            <a:extLst>
              <a:ext uri="{FF2B5EF4-FFF2-40B4-BE49-F238E27FC236}">
                <a16:creationId xmlns:a16="http://schemas.microsoft.com/office/drawing/2014/main" id="{A2180E3D-6DB2-4048-9A28-6C4A1920E5D9}"/>
              </a:ext>
            </a:extLst>
          </p:cNvPr>
          <p:cNvSpPr/>
          <p:nvPr/>
        </p:nvSpPr>
        <p:spPr>
          <a:xfrm flipH="1">
            <a:off x="8894374" y="-659401"/>
            <a:ext cx="3901779" cy="3574094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noFill/>
          <a:ln w="127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4" name="işľîḓé">
            <a:extLst>
              <a:ext uri="{FF2B5EF4-FFF2-40B4-BE49-F238E27FC236}">
                <a16:creationId xmlns:a16="http://schemas.microsoft.com/office/drawing/2014/main" id="{3DCDA976-54C0-485B-9CEB-4884F6555A93}"/>
              </a:ext>
            </a:extLst>
          </p:cNvPr>
          <p:cNvSpPr/>
          <p:nvPr/>
        </p:nvSpPr>
        <p:spPr>
          <a:xfrm rot="5400000">
            <a:off x="9084860" y="3468252"/>
            <a:ext cx="1721812" cy="5260888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3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35" name="ï$ľíḋè">
            <a:extLst>
              <a:ext uri="{FF2B5EF4-FFF2-40B4-BE49-F238E27FC236}">
                <a16:creationId xmlns:a16="http://schemas.microsoft.com/office/drawing/2014/main" id="{7AC323E4-1166-4BC2-859A-F18CCE995505}"/>
              </a:ext>
            </a:extLst>
          </p:cNvPr>
          <p:cNvSpPr/>
          <p:nvPr/>
        </p:nvSpPr>
        <p:spPr>
          <a:xfrm>
            <a:off x="-141515" y="-101600"/>
            <a:ext cx="3901779" cy="1959016"/>
          </a:xfrm>
          <a:custGeom>
            <a:avLst/>
            <a:gdLst>
              <a:gd name="connsiteX0" fmla="*/ 0 w 2837049"/>
              <a:gd name="connsiteY0" fmla="*/ 0 h 1407888"/>
              <a:gd name="connsiteX1" fmla="*/ 2837049 w 2837049"/>
              <a:gd name="connsiteY1" fmla="*/ 0 h 1407888"/>
              <a:gd name="connsiteX2" fmla="*/ 2802639 w 2837049"/>
              <a:gd name="connsiteY2" fmla="*/ 94580 h 1407888"/>
              <a:gd name="connsiteX3" fmla="*/ 1341399 w 2837049"/>
              <a:gd name="connsiteY3" fmla="*/ 923210 h 1407888"/>
              <a:gd name="connsiteX4" fmla="*/ 90164 w 2837049"/>
              <a:gd name="connsiteY4" fmla="*/ 1315950 h 1407888"/>
              <a:gd name="connsiteX5" fmla="*/ 0 w 2837049"/>
              <a:gd name="connsiteY5" fmla="*/ 1407888 h 1407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37049" h="1407888">
                <a:moveTo>
                  <a:pt x="0" y="0"/>
                </a:moveTo>
                <a:lnTo>
                  <a:pt x="2837049" y="0"/>
                </a:lnTo>
                <a:lnTo>
                  <a:pt x="2802639" y="94580"/>
                </a:lnTo>
                <a:cubicBezTo>
                  <a:pt x="2619906" y="529425"/>
                  <a:pt x="2172539" y="868405"/>
                  <a:pt x="1341399" y="923210"/>
                </a:cubicBezTo>
                <a:cubicBezTo>
                  <a:pt x="706282" y="965157"/>
                  <a:pt x="321741" y="1109899"/>
                  <a:pt x="90164" y="1315950"/>
                </a:cubicBezTo>
                <a:lnTo>
                  <a:pt x="0" y="140788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7C02985-9A38-40BB-955F-8C64CD220DA5}"/>
              </a:ext>
            </a:extLst>
          </p:cNvPr>
          <p:cNvSpPr/>
          <p:nvPr/>
        </p:nvSpPr>
        <p:spPr>
          <a:xfrm>
            <a:off x="711200" y="1219933"/>
            <a:ext cx="10919500" cy="44236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15900" sx="103000" sy="103000" algn="ctr" rotWithShape="0">
              <a:schemeClr val="accent6">
                <a:alpha val="3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3" name="işľîḓé">
            <a:extLst>
              <a:ext uri="{FF2B5EF4-FFF2-40B4-BE49-F238E27FC236}">
                <a16:creationId xmlns:a16="http://schemas.microsoft.com/office/drawing/2014/main" id="{0BA0B4DB-DB17-4781-BBFE-B69EBBE28B6E}"/>
              </a:ext>
            </a:extLst>
          </p:cNvPr>
          <p:cNvSpPr/>
          <p:nvPr/>
        </p:nvSpPr>
        <p:spPr>
          <a:xfrm rot="16200000" flipV="1">
            <a:off x="8765098" y="142127"/>
            <a:ext cx="1048734" cy="3204341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1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33193791-A4C1-4F75-A970-C1DE7A05C3EC}"/>
              </a:ext>
            </a:extLst>
          </p:cNvPr>
          <p:cNvSpPr/>
          <p:nvPr/>
        </p:nvSpPr>
        <p:spPr>
          <a:xfrm>
            <a:off x="4181766" y="2537970"/>
            <a:ext cx="4702629" cy="11716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r>
              <a:rPr lang="zh-CN" altLang="en-US" sz="5400" dirty="0">
                <a:solidFill>
                  <a:schemeClr val="tx2"/>
                </a:solidFill>
                <a:cs typeface="+mn-ea"/>
                <a:sym typeface="+mn-lt"/>
              </a:rPr>
              <a:t>开</a:t>
            </a:r>
            <a:r>
              <a:rPr lang="zh-CN" altLang="en-US" sz="5400" dirty="0" smtClean="0">
                <a:solidFill>
                  <a:schemeClr val="tx2"/>
                </a:solidFill>
                <a:cs typeface="+mn-ea"/>
                <a:sym typeface="+mn-lt"/>
              </a:rPr>
              <a:t>发要点</a:t>
            </a:r>
            <a:endParaRPr lang="zh-CN" altLang="en-US" sz="54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46" name="PA-矩形 11">
            <a:extLst>
              <a:ext uri="{FF2B5EF4-FFF2-40B4-BE49-F238E27FC236}">
                <a16:creationId xmlns:a16="http://schemas.microsoft.com/office/drawing/2014/main" id="{690C66A7-B27D-4A70-965C-499C9F76F239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4181766" y="3595286"/>
            <a:ext cx="4549007" cy="297967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lvl="0">
              <a:lnSpc>
                <a:spcPct val="120000"/>
              </a:lnSpc>
              <a:defRPr/>
            </a:pPr>
            <a:r>
              <a:rPr lang="en-US" altLang="zh-CN" sz="1200" i="1" dirty="0">
                <a:solidFill>
                  <a:schemeClr val="accent1"/>
                </a:solidFill>
                <a:cs typeface="+mn-ea"/>
                <a:sym typeface="+mn-lt"/>
              </a:rPr>
              <a:t>Development points</a:t>
            </a:r>
          </a:p>
        </p:txBody>
      </p:sp>
      <p:sp>
        <p:nvSpPr>
          <p:cNvPr id="10" name="işľîḓé">
            <a:extLst>
              <a:ext uri="{FF2B5EF4-FFF2-40B4-BE49-F238E27FC236}">
                <a16:creationId xmlns:a16="http://schemas.microsoft.com/office/drawing/2014/main" id="{9690B2FD-8F6B-48F5-BAD5-AD20CF8F6B36}"/>
              </a:ext>
            </a:extLst>
          </p:cNvPr>
          <p:cNvSpPr/>
          <p:nvPr/>
        </p:nvSpPr>
        <p:spPr>
          <a:xfrm rot="16200000" flipH="1">
            <a:off x="2154834" y="2335857"/>
            <a:ext cx="2234415" cy="6827112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solidFill>
            <a:schemeClr val="accent2"/>
          </a:solidFill>
          <a:ln w="5317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3" name="işľîḓé">
            <a:extLst>
              <a:ext uri="{FF2B5EF4-FFF2-40B4-BE49-F238E27FC236}">
                <a16:creationId xmlns:a16="http://schemas.microsoft.com/office/drawing/2014/main" id="{1BA124C8-BABC-4C2E-847B-EC043ED6A8B1}"/>
              </a:ext>
            </a:extLst>
          </p:cNvPr>
          <p:cNvSpPr/>
          <p:nvPr/>
        </p:nvSpPr>
        <p:spPr>
          <a:xfrm rot="16200000" flipH="1">
            <a:off x="2234133" y="1660818"/>
            <a:ext cx="2613176" cy="7984393"/>
          </a:xfrm>
          <a:custGeom>
            <a:avLst/>
            <a:gdLst>
              <a:gd name="connsiteX0" fmla="*/ 824558 w 824557"/>
              <a:gd name="connsiteY0" fmla="*/ 45975 h 2519381"/>
              <a:gd name="connsiteX1" fmla="*/ 480913 w 824557"/>
              <a:gd name="connsiteY1" fmla="*/ 7106 h 2519381"/>
              <a:gd name="connsiteX2" fmla="*/ 324265 w 824557"/>
              <a:gd name="connsiteY2" fmla="*/ 1063707 h 2519381"/>
              <a:gd name="connsiteX3" fmla="*/ 660296 w 824557"/>
              <a:gd name="connsiteY3" fmla="*/ 2435307 h 2519381"/>
              <a:gd name="connsiteX4" fmla="*/ 824558 w 824557"/>
              <a:gd name="connsiteY4" fmla="*/ 2519382 h 2519381"/>
              <a:gd name="connsiteX5" fmla="*/ 824558 w 824557"/>
              <a:gd name="connsiteY5" fmla="*/ 45975 h 2519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4557" h="2519381">
                <a:moveTo>
                  <a:pt x="824558" y="45975"/>
                </a:moveTo>
                <a:cubicBezTo>
                  <a:pt x="721155" y="5456"/>
                  <a:pt x="606997" y="-10518"/>
                  <a:pt x="480913" y="7106"/>
                </a:cubicBezTo>
                <a:cubicBezTo>
                  <a:pt x="115383" y="58169"/>
                  <a:pt x="-307065" y="681512"/>
                  <a:pt x="324265" y="1063707"/>
                </a:cubicBezTo>
                <a:cubicBezTo>
                  <a:pt x="1170759" y="1576087"/>
                  <a:pt x="126245" y="1987620"/>
                  <a:pt x="660296" y="2435307"/>
                </a:cubicBezTo>
                <a:cubicBezTo>
                  <a:pt x="707418" y="2474815"/>
                  <a:pt x="763326" y="2502609"/>
                  <a:pt x="824558" y="2519382"/>
                </a:cubicBezTo>
                <a:lnTo>
                  <a:pt x="824558" y="45975"/>
                </a:lnTo>
                <a:close/>
              </a:path>
            </a:pathLst>
          </a:custGeom>
          <a:noFill/>
          <a:ln w="12700" cap="flat">
            <a:solidFill>
              <a:schemeClr val="accent4"/>
            </a:solidFill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</a:pP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E3DB327D-C115-4292-8503-C5370D613D18}"/>
              </a:ext>
            </a:extLst>
          </p:cNvPr>
          <p:cNvSpPr/>
          <p:nvPr/>
        </p:nvSpPr>
        <p:spPr>
          <a:xfrm>
            <a:off x="-2879272" y="-783961"/>
            <a:ext cx="11959772" cy="3991428"/>
          </a:xfrm>
          <a:custGeom>
            <a:avLst/>
            <a:gdLst>
              <a:gd name="connsiteX0" fmla="*/ 0 w 11959772"/>
              <a:gd name="connsiteY0" fmla="*/ 3991428 h 3991428"/>
              <a:gd name="connsiteX1" fmla="*/ 4470400 w 11959772"/>
              <a:gd name="connsiteY1" fmla="*/ 3672114 h 3991428"/>
              <a:gd name="connsiteX2" fmla="*/ 6792686 w 11959772"/>
              <a:gd name="connsiteY2" fmla="*/ 2264228 h 3991428"/>
              <a:gd name="connsiteX3" fmla="*/ 9260115 w 11959772"/>
              <a:gd name="connsiteY3" fmla="*/ 2569028 h 3991428"/>
              <a:gd name="connsiteX4" fmla="*/ 11959772 w 11959772"/>
              <a:gd name="connsiteY4" fmla="*/ 0 h 39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59772" h="3991428">
                <a:moveTo>
                  <a:pt x="0" y="3991428"/>
                </a:moveTo>
                <a:cubicBezTo>
                  <a:pt x="1669143" y="3975704"/>
                  <a:pt x="3338286" y="3959981"/>
                  <a:pt x="4470400" y="3672114"/>
                </a:cubicBezTo>
                <a:cubicBezTo>
                  <a:pt x="5602514" y="3384247"/>
                  <a:pt x="5994400" y="2448076"/>
                  <a:pt x="6792686" y="2264228"/>
                </a:cubicBezTo>
                <a:cubicBezTo>
                  <a:pt x="7590972" y="2080380"/>
                  <a:pt x="8398934" y="2946399"/>
                  <a:pt x="9260115" y="2569028"/>
                </a:cubicBezTo>
                <a:cubicBezTo>
                  <a:pt x="10121296" y="2191657"/>
                  <a:pt x="11040534" y="1095828"/>
                  <a:pt x="11959772" y="0"/>
                </a:cubicBezTo>
              </a:path>
            </a:pathLst>
          </a:custGeom>
          <a:noFill/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BBD6A28-ADD1-48AC-9456-358B787F10E1}"/>
              </a:ext>
            </a:extLst>
          </p:cNvPr>
          <p:cNvGrpSpPr/>
          <p:nvPr/>
        </p:nvGrpSpPr>
        <p:grpSpPr>
          <a:xfrm rot="5400000">
            <a:off x="276974" y="1284986"/>
            <a:ext cx="6323006" cy="997902"/>
            <a:chOff x="-561301" y="2125669"/>
            <a:chExt cx="6323006" cy="997902"/>
          </a:xfrm>
        </p:grpSpPr>
        <p:sp>
          <p:nvSpPr>
            <p:cNvPr id="47" name="矩形: 圆角 46">
              <a:extLst>
                <a:ext uri="{FF2B5EF4-FFF2-40B4-BE49-F238E27FC236}">
                  <a16:creationId xmlns:a16="http://schemas.microsoft.com/office/drawing/2014/main" id="{57E61531-95C6-4C1C-B180-01C7D060100D}"/>
                </a:ext>
              </a:extLst>
            </p:cNvPr>
            <p:cNvSpPr/>
            <p:nvPr/>
          </p:nvSpPr>
          <p:spPr>
            <a:xfrm>
              <a:off x="-561301" y="2259404"/>
              <a:ext cx="6323006" cy="78848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365848D5-F925-4ED0-BBD5-8179764C2D7A}"/>
                </a:ext>
              </a:extLst>
            </p:cNvPr>
            <p:cNvSpPr txBox="1"/>
            <p:nvPr/>
          </p:nvSpPr>
          <p:spPr>
            <a:xfrm>
              <a:off x="90981" y="2125669"/>
              <a:ext cx="5365383" cy="9979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r">
                <a:lnSpc>
                  <a:spcPct val="120000"/>
                </a:lnSpc>
                <a:defRPr/>
              </a:pPr>
              <a:r>
                <a:rPr lang="en-US" altLang="zh-CN" sz="5400" b="1" dirty="0">
                  <a:solidFill>
                    <a:schemeClr val="bg1"/>
                  </a:solidFill>
                  <a:cs typeface="+mn-ea"/>
                  <a:sym typeface="+mn-lt"/>
                </a:rPr>
                <a:t>PART THREE</a:t>
              </a:r>
            </a:p>
          </p:txBody>
        </p:sp>
      </p:grpSp>
      <p:sp>
        <p:nvSpPr>
          <p:cNvPr id="50" name="íṥ1ide">
            <a:extLst>
              <a:ext uri="{FF2B5EF4-FFF2-40B4-BE49-F238E27FC236}">
                <a16:creationId xmlns:a16="http://schemas.microsoft.com/office/drawing/2014/main" id="{40FEDB24-64B3-4D96-9F0B-0E0B15F864E1}"/>
              </a:ext>
            </a:extLst>
          </p:cNvPr>
          <p:cNvSpPr/>
          <p:nvPr/>
        </p:nvSpPr>
        <p:spPr>
          <a:xfrm flipH="1" flipV="1">
            <a:off x="10180370" y="3845093"/>
            <a:ext cx="1444819" cy="1323479"/>
          </a:xfrm>
          <a:custGeom>
            <a:avLst/>
            <a:gdLst>
              <a:gd name="connsiteX0" fmla="*/ 987231 w 1763510"/>
              <a:gd name="connsiteY0" fmla="*/ 112 h 1615405"/>
              <a:gd name="connsiteX1" fmla="*/ 1722093 w 1763510"/>
              <a:gd name="connsiteY1" fmla="*/ 908903 h 1615405"/>
              <a:gd name="connsiteX2" fmla="*/ 621092 w 1763510"/>
              <a:gd name="connsiteY2" fmla="*/ 1299549 h 1615405"/>
              <a:gd name="connsiteX3" fmla="*/ 51460 w 1763510"/>
              <a:gd name="connsiteY3" fmla="*/ 1579327 h 1615405"/>
              <a:gd name="connsiteX4" fmla="*/ 0 w 1763510"/>
              <a:gd name="connsiteY4" fmla="*/ 1555839 h 1615405"/>
              <a:gd name="connsiteX5" fmla="*/ 0 w 1763510"/>
              <a:gd name="connsiteY5" fmla="*/ 459966 h 1615405"/>
              <a:gd name="connsiteX6" fmla="*/ 107415 w 1763510"/>
              <a:gd name="connsiteY6" fmla="*/ 376497 h 1615405"/>
              <a:gd name="connsiteX7" fmla="*/ 594362 w 1763510"/>
              <a:gd name="connsiteY7" fmla="*/ 99603 h 1615405"/>
              <a:gd name="connsiteX8" fmla="*/ 987231 w 1763510"/>
              <a:gd name="connsiteY8" fmla="*/ 112 h 16154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63510" h="1615405">
                <a:moveTo>
                  <a:pt x="987231" y="112"/>
                </a:moveTo>
                <a:cubicBezTo>
                  <a:pt x="1522709" y="9530"/>
                  <a:pt x="1891051" y="613115"/>
                  <a:pt x="1722093" y="908903"/>
                </a:cubicBezTo>
                <a:cubicBezTo>
                  <a:pt x="1441497" y="1400247"/>
                  <a:pt x="898614" y="535559"/>
                  <a:pt x="621092" y="1299549"/>
                </a:cubicBezTo>
                <a:cubicBezTo>
                  <a:pt x="504662" y="1620063"/>
                  <a:pt x="261614" y="1660438"/>
                  <a:pt x="51460" y="1579327"/>
                </a:cubicBezTo>
                <a:lnTo>
                  <a:pt x="0" y="1555839"/>
                </a:lnTo>
                <a:lnTo>
                  <a:pt x="0" y="459966"/>
                </a:lnTo>
                <a:lnTo>
                  <a:pt x="107415" y="376497"/>
                </a:lnTo>
                <a:cubicBezTo>
                  <a:pt x="282783" y="255783"/>
                  <a:pt x="470931" y="164717"/>
                  <a:pt x="594362" y="99603"/>
                </a:cubicBezTo>
                <a:cubicBezTo>
                  <a:pt x="731186" y="27408"/>
                  <a:pt x="863659" y="-2061"/>
                  <a:pt x="987231" y="1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48DB9063-464B-474C-9C8F-A7A419138389}"/>
              </a:ext>
            </a:extLst>
          </p:cNvPr>
          <p:cNvSpPr/>
          <p:nvPr/>
        </p:nvSpPr>
        <p:spPr>
          <a:xfrm rot="8538124" flipH="1">
            <a:off x="7558223" y="5134682"/>
            <a:ext cx="1033184" cy="845919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C87AE09B-50BC-4D95-9DDE-AD0EFE0922EB}"/>
              </a:ext>
            </a:extLst>
          </p:cNvPr>
          <p:cNvSpPr/>
          <p:nvPr/>
        </p:nvSpPr>
        <p:spPr>
          <a:xfrm rot="7661876" flipH="1" flipV="1">
            <a:off x="247761" y="2041934"/>
            <a:ext cx="1090524" cy="892866"/>
          </a:xfrm>
          <a:custGeom>
            <a:avLst/>
            <a:gdLst>
              <a:gd name="connsiteX0" fmla="*/ 537226 w 678704"/>
              <a:gd name="connsiteY0" fmla="*/ 524896 h 555689"/>
              <a:gd name="connsiteX1" fmla="*/ 10239 w 678704"/>
              <a:gd name="connsiteY1" fmla="*/ 466066 h 555689"/>
              <a:gd name="connsiteX2" fmla="*/ 0 w 678704"/>
              <a:gd name="connsiteY2" fmla="*/ 466013 h 555689"/>
              <a:gd name="connsiteX3" fmla="*/ 602995 w 678704"/>
              <a:gd name="connsiteY3" fmla="*/ 0 h 555689"/>
              <a:gd name="connsiteX4" fmla="*/ 626297 w 678704"/>
              <a:gd name="connsiteY4" fmla="*/ 39668 h 555689"/>
              <a:gd name="connsiteX5" fmla="*/ 641595 w 678704"/>
              <a:gd name="connsiteY5" fmla="*/ 411538 h 555689"/>
              <a:gd name="connsiteX6" fmla="*/ 537226 w 678704"/>
              <a:gd name="connsiteY6" fmla="*/ 524896 h 5556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8704" h="555689">
                <a:moveTo>
                  <a:pt x="537226" y="524896"/>
                </a:moveTo>
                <a:cubicBezTo>
                  <a:pt x="385842" y="614032"/>
                  <a:pt x="190481" y="482997"/>
                  <a:pt x="10239" y="466066"/>
                </a:cubicBezTo>
                <a:lnTo>
                  <a:pt x="0" y="466013"/>
                </a:lnTo>
                <a:lnTo>
                  <a:pt x="602995" y="0"/>
                </a:lnTo>
                <a:lnTo>
                  <a:pt x="626297" y="39668"/>
                </a:lnTo>
                <a:cubicBezTo>
                  <a:pt x="687434" y="173995"/>
                  <a:pt x="698363" y="312157"/>
                  <a:pt x="641595" y="411538"/>
                </a:cubicBezTo>
                <a:cubicBezTo>
                  <a:pt x="610170" y="466567"/>
                  <a:pt x="575073" y="502611"/>
                  <a:pt x="537226" y="52489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zh-CN" altLang="en-US"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3165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00">
        <p14:pan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SMARTDIAGRAM" val="#537774;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27D7B"/>
      </a:accent1>
      <a:accent2>
        <a:srgbClr val="C6927B"/>
      </a:accent2>
      <a:accent3>
        <a:srgbClr val="D8A478"/>
      </a:accent3>
      <a:accent4>
        <a:srgbClr val="52797B"/>
      </a:accent4>
      <a:accent5>
        <a:srgbClr val="727B68"/>
      </a:accent5>
      <a:accent6>
        <a:srgbClr val="566363"/>
      </a:accent6>
      <a:hlink>
        <a:srgbClr val="0563C1"/>
      </a:hlink>
      <a:folHlink>
        <a:srgbClr val="954F72"/>
      </a:folHlink>
    </a:clrScheme>
    <a:fontScheme name="g3z0tlvq">
      <a:majorFont>
        <a:latin typeface="Arial" panose="020F0302020204030204"/>
        <a:ea typeface="微软雅黑"/>
        <a:cs typeface=""/>
      </a:majorFont>
      <a:minorFont>
        <a:latin typeface="Arial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1294</TotalTime>
  <Words>372</Words>
  <Application>Microsoft Office PowerPoint</Application>
  <PresentationFormat>宽屏</PresentationFormat>
  <Paragraphs>72</Paragraphs>
  <Slides>19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19</vt:i4>
      </vt:variant>
    </vt:vector>
  </HeadingPairs>
  <TitlesOfParts>
    <vt:vector size="25" baseType="lpstr">
      <vt:lpstr>宋体</vt:lpstr>
      <vt:lpstr>微软雅黑</vt:lpstr>
      <vt:lpstr>Arial</vt:lpstr>
      <vt:lpstr>Calibri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莫兰迪</dc:title>
  <dc:creator>第一PPT</dc:creator>
  <cp:keywords>www.1ppt.com</cp:keywords>
  <dc:description>www.1ppt.com</dc:description>
  <cp:lastModifiedBy>Manster</cp:lastModifiedBy>
  <cp:revision>230</cp:revision>
  <dcterms:created xsi:type="dcterms:W3CDTF">2021-01-22T12:52:22Z</dcterms:created>
  <dcterms:modified xsi:type="dcterms:W3CDTF">2024-04-09T01:42:45Z</dcterms:modified>
</cp:coreProperties>
</file>